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8"/>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4" r:id="rId14"/>
    <p:sldId id="269" r:id="rId15"/>
    <p:sldId id="270" r:id="rId16"/>
    <p:sldId id="271" r:id="rId17"/>
    <p:sldId id="272" r:id="rId18"/>
    <p:sldId id="273" r:id="rId19"/>
    <p:sldId id="277" r:id="rId20"/>
    <p:sldId id="280" r:id="rId21"/>
    <p:sldId id="281" r:id="rId22"/>
    <p:sldId id="350" r:id="rId23"/>
    <p:sldId id="287" r:id="rId24"/>
    <p:sldId id="283" r:id="rId25"/>
    <p:sldId id="354" r:id="rId26"/>
    <p:sldId id="355" r:id="rId27"/>
    <p:sldId id="356" r:id="rId28"/>
    <p:sldId id="358" r:id="rId29"/>
    <p:sldId id="288" r:id="rId30"/>
    <p:sldId id="357" r:id="rId31"/>
    <p:sldId id="359" r:id="rId32"/>
    <p:sldId id="360" r:id="rId33"/>
    <p:sldId id="291" r:id="rId34"/>
    <p:sldId id="292" r:id="rId35"/>
    <p:sldId id="293" r:id="rId36"/>
    <p:sldId id="294" r:id="rId37"/>
    <p:sldId id="295" r:id="rId38"/>
    <p:sldId id="296" r:id="rId39"/>
    <p:sldId id="297" r:id="rId40"/>
    <p:sldId id="298" r:id="rId41"/>
    <p:sldId id="299" r:id="rId42"/>
    <p:sldId id="361" r:id="rId43"/>
    <p:sldId id="300" r:id="rId44"/>
    <p:sldId id="301" r:id="rId45"/>
    <p:sldId id="302" r:id="rId46"/>
    <p:sldId id="303" r:id="rId47"/>
    <p:sldId id="362" r:id="rId48"/>
    <p:sldId id="363" r:id="rId49"/>
    <p:sldId id="364"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378" r:id="rId64"/>
    <p:sldId id="379" r:id="rId65"/>
    <p:sldId id="380" r:id="rId66"/>
    <p:sldId id="381" r:id="rId67"/>
    <p:sldId id="305" r:id="rId68"/>
    <p:sldId id="306" r:id="rId69"/>
    <p:sldId id="307" r:id="rId70"/>
    <p:sldId id="382" r:id="rId71"/>
    <p:sldId id="383" r:id="rId72"/>
    <p:sldId id="384" r:id="rId73"/>
    <p:sldId id="385" r:id="rId74"/>
    <p:sldId id="386" r:id="rId75"/>
    <p:sldId id="387" r:id="rId76"/>
    <p:sldId id="388" r:id="rId77"/>
    <p:sldId id="389" r:id="rId78"/>
    <p:sldId id="390" r:id="rId79"/>
    <p:sldId id="391" r:id="rId80"/>
    <p:sldId id="392" r:id="rId81"/>
    <p:sldId id="393" r:id="rId82"/>
    <p:sldId id="394" r:id="rId83"/>
    <p:sldId id="395" r:id="rId84"/>
    <p:sldId id="396" r:id="rId85"/>
    <p:sldId id="397" r:id="rId86"/>
    <p:sldId id="398" r:id="rId87"/>
    <p:sldId id="399" r:id="rId88"/>
    <p:sldId id="400" r:id="rId89"/>
    <p:sldId id="401" r:id="rId90"/>
    <p:sldId id="402" r:id="rId91"/>
    <p:sldId id="308" r:id="rId92"/>
    <p:sldId id="403" r:id="rId93"/>
    <p:sldId id="404" r:id="rId94"/>
    <p:sldId id="405" r:id="rId95"/>
    <p:sldId id="406" r:id="rId96"/>
    <p:sldId id="407" r:id="rId97"/>
    <p:sldId id="408" r:id="rId98"/>
    <p:sldId id="409" r:id="rId99"/>
    <p:sldId id="410" r:id="rId100"/>
    <p:sldId id="411" r:id="rId101"/>
    <p:sldId id="412" r:id="rId102"/>
    <p:sldId id="413" r:id="rId103"/>
    <p:sldId id="414" r:id="rId104"/>
    <p:sldId id="415" r:id="rId105"/>
    <p:sldId id="416" r:id="rId106"/>
    <p:sldId id="417" r:id="rId107"/>
    <p:sldId id="418" r:id="rId108"/>
    <p:sldId id="419" r:id="rId109"/>
    <p:sldId id="420" r:id="rId110"/>
    <p:sldId id="421" r:id="rId111"/>
    <p:sldId id="422" r:id="rId112"/>
    <p:sldId id="438" r:id="rId113"/>
    <p:sldId id="312" r:id="rId114"/>
    <p:sldId id="313" r:id="rId115"/>
    <p:sldId id="423" r:id="rId116"/>
    <p:sldId id="424" r:id="rId117"/>
    <p:sldId id="425" r:id="rId118"/>
    <p:sldId id="426" r:id="rId119"/>
    <p:sldId id="427" r:id="rId120"/>
    <p:sldId id="428" r:id="rId121"/>
    <p:sldId id="429" r:id="rId122"/>
    <p:sldId id="430" r:id="rId123"/>
    <p:sldId id="431" r:id="rId124"/>
    <p:sldId id="439" r:id="rId125"/>
    <p:sldId id="314" r:id="rId126"/>
    <p:sldId id="432" r:id="rId127"/>
    <p:sldId id="433" r:id="rId128"/>
    <p:sldId id="434" r:id="rId129"/>
    <p:sldId id="435" r:id="rId130"/>
    <p:sldId id="436" r:id="rId131"/>
    <p:sldId id="437" r:id="rId132"/>
    <p:sldId id="441" r:id="rId133"/>
    <p:sldId id="321" r:id="rId134"/>
    <p:sldId id="440" r:id="rId135"/>
    <p:sldId id="323" r:id="rId136"/>
    <p:sldId id="324" r:id="rId137"/>
    <p:sldId id="325" r:id="rId138"/>
    <p:sldId id="326" r:id="rId139"/>
    <p:sldId id="327" r:id="rId140"/>
    <p:sldId id="328" r:id="rId141"/>
    <p:sldId id="329" r:id="rId142"/>
    <p:sldId id="471" r:id="rId143"/>
    <p:sldId id="331" r:id="rId144"/>
    <p:sldId id="472" r:id="rId145"/>
    <p:sldId id="473" r:id="rId146"/>
    <p:sldId id="474" r:id="rId147"/>
    <p:sldId id="475" r:id="rId148"/>
    <p:sldId id="336" r:id="rId149"/>
    <p:sldId id="337" r:id="rId150"/>
    <p:sldId id="442" r:id="rId151"/>
    <p:sldId id="443" r:id="rId152"/>
    <p:sldId id="444" r:id="rId153"/>
    <p:sldId id="445" r:id="rId154"/>
    <p:sldId id="446" r:id="rId155"/>
    <p:sldId id="447" r:id="rId156"/>
    <p:sldId id="448" r:id="rId157"/>
    <p:sldId id="497" r:id="rId158"/>
    <p:sldId id="498" r:id="rId159"/>
    <p:sldId id="499" r:id="rId160"/>
    <p:sldId id="500" r:id="rId161"/>
    <p:sldId id="501" r:id="rId162"/>
    <p:sldId id="502" r:id="rId163"/>
    <p:sldId id="503" r:id="rId164"/>
    <p:sldId id="504" r:id="rId165"/>
    <p:sldId id="505" r:id="rId166"/>
    <p:sldId id="506" r:id="rId167"/>
    <p:sldId id="507" r:id="rId168"/>
    <p:sldId id="508" r:id="rId169"/>
    <p:sldId id="509" r:id="rId170"/>
    <p:sldId id="510" r:id="rId171"/>
    <p:sldId id="511" r:id="rId172"/>
    <p:sldId id="512" r:id="rId173"/>
    <p:sldId id="513" r:id="rId174"/>
    <p:sldId id="514" r:id="rId175"/>
    <p:sldId id="515" r:id="rId176"/>
    <p:sldId id="516" r:id="rId177"/>
    <p:sldId id="517" r:id="rId178"/>
    <p:sldId id="518" r:id="rId179"/>
    <p:sldId id="338" r:id="rId180"/>
    <p:sldId id="339" r:id="rId181"/>
    <p:sldId id="477" r:id="rId182"/>
    <p:sldId id="335" r:id="rId183"/>
    <p:sldId id="478" r:id="rId184"/>
    <p:sldId id="479" r:id="rId185"/>
    <p:sldId id="480" r:id="rId186"/>
    <p:sldId id="481" r:id="rId187"/>
    <p:sldId id="482" r:id="rId188"/>
    <p:sldId id="483" r:id="rId189"/>
    <p:sldId id="484" r:id="rId190"/>
    <p:sldId id="485" r:id="rId191"/>
    <p:sldId id="486" r:id="rId192"/>
    <p:sldId id="491" r:id="rId193"/>
    <p:sldId id="341" r:id="rId194"/>
    <p:sldId id="342" r:id="rId195"/>
    <p:sldId id="343" r:id="rId196"/>
    <p:sldId id="494" r:id="rId197"/>
    <p:sldId id="316" r:id="rId198"/>
    <p:sldId id="317" r:id="rId199"/>
    <p:sldId id="318" r:id="rId200"/>
    <p:sldId id="319" r:id="rId201"/>
    <p:sldId id="320" r:id="rId202"/>
    <p:sldId id="496" r:id="rId203"/>
    <p:sldId id="345" r:id="rId204"/>
    <p:sldId id="488" r:id="rId205"/>
    <p:sldId id="346" r:id="rId206"/>
    <p:sldId id="348" r:id="rId207"/>
  </p:sldIdLst>
  <p:sldSz cx="7772400" cy="10058400"/>
  <p:notesSz cx="6858000" cy="9144000"/>
  <p:embeddedFontLst>
    <p:embeddedFont>
      <p:font typeface="Calibri" panose="020F0502020204030204" pitchFamily="34" charset="0"/>
      <p:regular r:id="rId209"/>
      <p:bold r:id="rId210"/>
      <p:italic r:id="rId211"/>
      <p:boldItalic r:id="rId212"/>
    </p:embeddedFont>
    <p:embeddedFont>
      <p:font typeface="Courier" panose="02070309020205020404" pitchFamily="49" charset="0"/>
      <p:regular r:id="rId213"/>
      <p:bold r:id="rId214"/>
      <p:italic r:id="rId215"/>
      <p:boldItalic r:id="rId216"/>
    </p:embeddedFont>
    <p:embeddedFont>
      <p:font typeface="Raleway" pitchFamily="2" charset="77"/>
      <p:regular r:id="rId217"/>
      <p:bold r:id="rId218"/>
      <p:italic r:id="rId219"/>
      <p:boldItalic r:id="rId220"/>
    </p:embeddedFont>
    <p:embeddedFont>
      <p:font typeface="Roboto" panose="02000000000000000000" pitchFamily="2" charset="0"/>
      <p:regular r:id="rId221"/>
      <p:bold r:id="rId222"/>
      <p:italic r:id="rId223"/>
      <p:boldItalic r:id="rId2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5" roundtripDataSignature="AMtx7miWpocT9kqExintTBamXwM46bkg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1A601D-30A8-124A-B2A2-631FF025DAF1}" v="310" dt="2022-03-13T02:41:43.967"/>
  </p1510:revLst>
</p1510:revInfo>
</file>

<file path=ppt/tableStyles.xml><?xml version="1.0" encoding="utf-8"?>
<a:tblStyleLst xmlns:a="http://schemas.openxmlformats.org/drawingml/2006/main" def="{9D18A349-A27A-4442-823F-65ECC863E965}">
  <a:tblStyle styleId="{9D18A349-A27A-4442-823F-65ECC863E96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0663F50-968D-4DF5-8976-7EAA67062246}"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6E6"/>
          </a:solidFill>
        </a:fill>
      </a:tcStyle>
    </a:wholeTbl>
    <a:band1H>
      <a:tcTxStyle b="off" i="off"/>
      <a:tcStyle>
        <a:tcBdr/>
        <a:fill>
          <a:solidFill>
            <a:srgbClr val="CACACA"/>
          </a:solidFill>
        </a:fill>
      </a:tcStyle>
    </a:band1H>
    <a:band2H>
      <a:tcTxStyle b="off" i="off"/>
      <a:tcStyle>
        <a:tcBdr/>
      </a:tcStyle>
    </a:band2H>
    <a:band1V>
      <a:tcTxStyle b="off" i="off"/>
      <a:tcStyle>
        <a:tcBdr/>
        <a:fill>
          <a:solidFill>
            <a:srgbClr val="CACACA"/>
          </a:solidFill>
        </a:fill>
      </a:tcStyle>
    </a:band1V>
    <a:band2V>
      <a:tcTxStyle b="off" i="off"/>
      <a:tcStyle>
        <a:tcBdr/>
      </a:tcStyle>
    </a:band2V>
    <a:lastCol>
      <a:tcTxStyle b="on" i="off">
        <a:font>
          <a:latin typeface="Calibri"/>
          <a:ea typeface="Calibri"/>
          <a:cs typeface="Calibri"/>
        </a:font>
        <a:schemeClr val="lt1"/>
      </a:tcTxStyle>
      <a:tcStyle>
        <a:tcBdr/>
        <a:fill>
          <a:solidFill>
            <a:schemeClr val="dk1"/>
          </a:solidFill>
        </a:fill>
      </a:tcStyle>
    </a:lastCol>
    <a:firstCol>
      <a:tcTxStyle b="on" i="off">
        <a:font>
          <a:latin typeface="Calibri"/>
          <a:ea typeface="Calibri"/>
          <a:cs typeface="Calibri"/>
        </a:font>
        <a:schemeClr val="lt1"/>
      </a:tcTxStyle>
      <a:tcStyle>
        <a:tcBdr/>
        <a:fill>
          <a:solidFill>
            <a:schemeClr val="dk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b="off" i="off"/>
      <a:tcStyle>
        <a:tcBdr/>
      </a:tcStyle>
    </a:neCell>
    <a:nwCell>
      <a:tcTxStyle b="off" i="off"/>
      <a:tcStyle>
        <a:tcBdr/>
      </a:tcStyle>
    </a:nwCell>
  </a:tblStyle>
  <a:tblStyle styleId="{04DDE423-DF6C-4C77-ABD4-BB056EE13708}"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0F0"/>
          </a:solidFill>
        </a:fill>
      </a:tcStyle>
    </a:wholeTbl>
    <a:band1H>
      <a:tcTxStyle b="off" i="off"/>
      <a:tcStyle>
        <a:tcBdr/>
        <a:fill>
          <a:solidFill>
            <a:srgbClr val="E0E0E0"/>
          </a:solidFill>
        </a:fill>
      </a:tcStyle>
    </a:band1H>
    <a:band2H>
      <a:tcTxStyle b="off" i="off"/>
      <a:tcStyle>
        <a:tcBdr/>
      </a:tcStyle>
    </a:band2H>
    <a:band1V>
      <a:tcTxStyle b="off" i="off"/>
      <a:tcStyle>
        <a:tcBdr/>
        <a:fill>
          <a:solidFill>
            <a:srgbClr val="E0E0E0"/>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3"/>
          </a:solidFill>
        </a:fill>
      </a:tcStyle>
    </a:lastCol>
    <a:firstCol>
      <a:tcTxStyle b="on" i="off">
        <a:font>
          <a:latin typeface="Calibri"/>
          <a:ea typeface="Calibri"/>
          <a:cs typeface="Calibri"/>
        </a:font>
        <a:schemeClr val="lt1"/>
      </a:tcTxStyle>
      <a:tcStyle>
        <a:tcBdr/>
        <a:fill>
          <a:solidFill>
            <a:schemeClr val="accent3"/>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b="off" i="off"/>
      <a:tcStyle>
        <a:tcBdr/>
      </a:tcStyle>
    </a:neCell>
    <a:nwCell>
      <a:tcTxStyle b="off" i="off"/>
      <a:tcStyle>
        <a:tcBdr/>
      </a:tcStyle>
    </a:nwCell>
  </a:tblStyle>
  <a:tblStyle styleId="{042747B3-81F0-4FA9-8493-53476611B272}" styleName="Table_3">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6"/>
  </p:normalViewPr>
  <p:slideViewPr>
    <p:cSldViewPr snapToGrid="0" snapToObjects="1">
      <p:cViewPr varScale="1">
        <p:scale>
          <a:sx n="69" d="100"/>
          <a:sy n="69" d="100"/>
        </p:scale>
        <p:origin x="317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presProps" Target="pres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font" Target="fonts/font8.fntdata"/><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viewProps" Target="viewProp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font" Target="fonts/font9.fntdata"/><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theme" Target="theme/theme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font" Target="fonts/font10.fntdata"/><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notesMaster" Target="notesMasters/notesMaster1.xml"/><Relationship Id="rId229" Type="http://schemas.openxmlformats.org/officeDocument/2006/relationships/tableStyles" Target="tableStyle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font" Target="fonts/font11.fntdata"/><Relationship Id="rId230" Type="http://schemas.microsoft.com/office/2015/10/relationships/revisionInfo" Target="revisionInfo.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font" Target="fonts/font1.fntdata"/><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font" Target="fonts/font12.fntdata"/><Relationship Id="rId225" Type="http://customschemas.google.com/relationships/presentationmetadata" Target="NUL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font" Target="fonts/font2.fntdata"/><Relationship Id="rId215" Type="http://schemas.openxmlformats.org/officeDocument/2006/relationships/font" Target="fonts/font7.fntdata"/><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font" Target="fonts/font13.fntdata"/><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font" Target="fonts/font3.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font" Target="fonts/font14.fntdata"/><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font" Target="fonts/font4.fntdata"/><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font" Target="fonts/font15.fntdata"/><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font" Target="fonts/font5.fntdata"/><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font" Target="fonts/font16.fntdata"/><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numCol="1"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numCol="1"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numCol="1"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numCol="1"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7" name="Google Shape;87;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7d0d5a7a4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17d0d5a7a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50" name="Google Shape;150;g117d0d5a7a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778913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154758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04483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584722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946813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6988205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878254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1621708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195430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51190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65" name="Google Shape;165;p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9197747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4477147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6121188"/>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47: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2" name="Google Shape;822;p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23" name="Google Shape;823;p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113</a:t>
            </a:fld>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37" name="Google Shape;837;p4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37" name="Google Shape;837;p4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27814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37" name="Google Shape;837;p4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8157699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37" name="Google Shape;837;p4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019779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37" name="Google Shape;837;p4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743640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37" name="Google Shape;837;p4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350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8a3303b0a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18a3303b0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8" name="Google Shape;178;g118a3303b0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37" name="Google Shape;837;p4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352078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37" name="Google Shape;837;p4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2916072"/>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37" name="Google Shape;837;p4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116984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837" name="Google Shape;837;p4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892207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970207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54" name="Google Shape;854;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125</a:t>
            </a:fld>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54" name="Google Shape;854;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126</a:t>
            </a:fld>
            <a:endParaRPr/>
          </a:p>
        </p:txBody>
      </p:sp>
    </p:spTree>
    <p:extLst>
      <p:ext uri="{BB962C8B-B14F-4D97-AF65-F5344CB8AC3E}">
        <p14:creationId xmlns:p14="http://schemas.microsoft.com/office/powerpoint/2010/main" val="141644952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54" name="Google Shape;854;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127</a:t>
            </a:fld>
            <a:endParaRPr/>
          </a:p>
        </p:txBody>
      </p:sp>
    </p:spTree>
    <p:extLst>
      <p:ext uri="{BB962C8B-B14F-4D97-AF65-F5344CB8AC3E}">
        <p14:creationId xmlns:p14="http://schemas.microsoft.com/office/powerpoint/2010/main" val="73079755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54" name="Google Shape;854;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128</a:t>
            </a:fld>
            <a:endParaRPr/>
          </a:p>
        </p:txBody>
      </p:sp>
    </p:spTree>
    <p:extLst>
      <p:ext uri="{BB962C8B-B14F-4D97-AF65-F5344CB8AC3E}">
        <p14:creationId xmlns:p14="http://schemas.microsoft.com/office/powerpoint/2010/main" val="227618035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54" name="Google Shape;854;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129</a:t>
            </a:fld>
            <a:endParaRPr/>
          </a:p>
        </p:txBody>
      </p:sp>
    </p:spTree>
    <p:extLst>
      <p:ext uri="{BB962C8B-B14F-4D97-AF65-F5344CB8AC3E}">
        <p14:creationId xmlns:p14="http://schemas.microsoft.com/office/powerpoint/2010/main" val="345147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60" name="Google Shape;260;p17: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54" name="Google Shape;854;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130</a:t>
            </a:fld>
            <a:endParaRPr/>
          </a:p>
        </p:txBody>
      </p:sp>
    </p:spTree>
    <p:extLst>
      <p:ext uri="{BB962C8B-B14F-4D97-AF65-F5344CB8AC3E}">
        <p14:creationId xmlns:p14="http://schemas.microsoft.com/office/powerpoint/2010/main" val="364936543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4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3" name="Google Shape;853;p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54" name="Google Shape;854;p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131</a:t>
            </a:fld>
            <a:endParaRPr/>
          </a:p>
        </p:txBody>
      </p:sp>
    </p:spTree>
    <p:extLst>
      <p:ext uri="{BB962C8B-B14F-4D97-AF65-F5344CB8AC3E}">
        <p14:creationId xmlns:p14="http://schemas.microsoft.com/office/powerpoint/2010/main" val="40900476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6493617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5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p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35" name="Google Shape;935;p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133</a:t>
            </a:fld>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6493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57: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64" name="Google Shape;964;p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135</a:t>
            </a:fld>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5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p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72" name="Google Shape;972;p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136</a:t>
            </a:fld>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5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81" name="Google Shape;981;p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137</a:t>
            </a:fld>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6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90" name="Google Shape;990;p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138</a:t>
            </a:fld>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6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8" name="Google Shape;998;p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99" name="Google Shape;999;p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139</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90" name="Google Shape;190;p1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Google Shape;1006;p6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7" name="Google Shape;1007;p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08" name="Google Shape;1008;p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140</a:t>
            </a:fld>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3"/>
        <p:cNvGrpSpPr/>
        <p:nvPr/>
      </p:nvGrpSpPr>
      <p:grpSpPr>
        <a:xfrm>
          <a:off x="0" y="0"/>
          <a:ext cx="0" cy="0"/>
          <a:chOff x="0" y="0"/>
          <a:chExt cx="0" cy="0"/>
        </a:xfrm>
      </p:grpSpPr>
      <p:sp>
        <p:nvSpPr>
          <p:cNvPr id="1014" name="Google Shape;1014;p6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5" name="Google Shape;1015;p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016" name="Google Shape;1016;p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141</a:t>
            </a:fld>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18a3303b0a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18a3303b0a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78" name="Google Shape;178;g118a3303b0a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142</a:t>
            </a:fld>
            <a:endParaRPr/>
          </a:p>
        </p:txBody>
      </p:sp>
    </p:spTree>
    <p:extLst>
      <p:ext uri="{BB962C8B-B14F-4D97-AF65-F5344CB8AC3E}">
        <p14:creationId xmlns:p14="http://schemas.microsoft.com/office/powerpoint/2010/main" val="2993918190"/>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Google Shape;1041;gd201f95e26_0_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2" name="Google Shape;1042;gd201f95e26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numCol="1" anchor="t" anchorCtr="0">
            <a:noAutofit/>
          </a:bodyPr>
          <a:lstStyle/>
          <a:p>
            <a:pPr marL="0" lvl="0" indent="0" algn="l" rtl="0">
              <a:spcBef>
                <a:spcPts val="0"/>
              </a:spcBef>
              <a:spcAft>
                <a:spcPts val="0"/>
              </a:spcAft>
              <a:buNone/>
            </a:pPr>
            <a:endParaRPr/>
          </a:p>
        </p:txBody>
      </p:sp>
      <p:sp>
        <p:nvSpPr>
          <p:cNvPr id="1043" name="Google Shape;1043;gd201f95e26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numCol="1"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143</a:t>
            </a:fld>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42" name="Google Shape;342;p2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33143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42" name="Google Shape;342;p2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2817985"/>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42" name="Google Shape;342;p2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3686544"/>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42" name="Google Shape;342;p2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4959796"/>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64:notes"/>
          <p:cNvSpPr>
            <a:spLocks noGrp="1" noRot="1" noChangeAspect="1"/>
          </p:cNvSpPr>
          <p:nvPr>
            <p:ph type="sldImg" idx="2"/>
          </p:nvPr>
        </p:nvSpPr>
        <p:spPr>
          <a:xfrm>
            <a:off x="2105025" y="685800"/>
            <a:ext cx="264795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8" name="Google Shape;1088;p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4" name="Google Shape;204;p1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839354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86024476"/>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1463007"/>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6417258"/>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5459190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9142919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6379137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13733171"/>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1594554"/>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38934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18" name="Google Shape;218;p14: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915084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9150673"/>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349033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1892453"/>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53979199"/>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9027105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616402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481888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2937794"/>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40201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32" name="Google Shape;232;p1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1913685"/>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34999412"/>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9048407"/>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220010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87861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418733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6515208"/>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369831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17" name="Google Shape;1117;p6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2216050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6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3" name="Google Shape;1143;p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44" name="Google Shape;1144;p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46" name="Google Shape;246;p1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dirty="0"/>
          </a:p>
        </p:txBody>
      </p:sp>
      <p:sp>
        <p:nvSpPr>
          <p:cNvPr id="1156" name="Google Shape;1156;p67: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p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568" name="Google Shape;1568;p7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fd981c5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7" name="Google Shape;207;gcfd981c503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027748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fd981c5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7" name="Google Shape;207;gcfd981c503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046190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fd981c5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7" name="Google Shape;207;gcfd981c503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038100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fd981c5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7" name="Google Shape;207;gcfd981c503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486494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fd981c5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7" name="Google Shape;207;gcfd981c503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7264382"/>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fd981c5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7" name="Google Shape;207;gcfd981c503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45817934"/>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fd981c5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7" name="Google Shape;207;gcfd981c503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88535595"/>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fd981c5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7" name="Google Shape;207;gcfd981c503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58612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296" name="Google Shape;296;p2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cfd981c5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207" name="Google Shape;207;gcfd981c503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79202477"/>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p6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6" name="Google Shape;1186;p6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187" name="Google Shape;1187;p6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193</a:t>
            </a:fld>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99" name="Google Shape;1199;p7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7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4" name="Google Shape;1244;p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45" name="Google Shape;1245;p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195</a:t>
            </a:fld>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8"/>
        <p:cNvGrpSpPr/>
        <p:nvPr/>
      </p:nvGrpSpPr>
      <p:grpSpPr>
        <a:xfrm>
          <a:off x="0" y="0"/>
          <a:ext cx="0" cy="0"/>
          <a:chOff x="0" y="0"/>
          <a:chExt cx="0" cy="0"/>
        </a:xfrm>
      </p:grpSpPr>
      <p:sp>
        <p:nvSpPr>
          <p:cNvPr id="1479" name="Google Shape;1479;p6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0" name="Google Shape;1480;p6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775506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5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80" name="Google Shape;880;p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197</a:t>
            </a:fld>
            <a:endParaRPr/>
          </a:p>
        </p:txBody>
      </p:sp>
    </p:spTree>
    <p:extLst>
      <p:ext uri="{BB962C8B-B14F-4D97-AF65-F5344CB8AC3E}">
        <p14:creationId xmlns:p14="http://schemas.microsoft.com/office/powerpoint/2010/main" val="24288056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5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2" name="Google Shape;892;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893" name="Google Shape;893;p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198</a:t>
            </a:fld>
            <a:endParaRPr/>
          </a:p>
        </p:txBody>
      </p:sp>
    </p:spTree>
    <p:extLst>
      <p:ext uri="{BB962C8B-B14F-4D97-AF65-F5344CB8AC3E}">
        <p14:creationId xmlns:p14="http://schemas.microsoft.com/office/powerpoint/2010/main" val="4282180139"/>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5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02" name="Google Shape;902;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199</a:t>
            </a:fld>
            <a:endParaRPr/>
          </a:p>
        </p:txBody>
      </p:sp>
    </p:spTree>
    <p:extLst>
      <p:ext uri="{BB962C8B-B14F-4D97-AF65-F5344CB8AC3E}">
        <p14:creationId xmlns:p14="http://schemas.microsoft.com/office/powerpoint/2010/main" val="167183478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5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0" name="Google Shape;910;p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11" name="Google Shape;911;p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200</a:t>
            </a:fld>
            <a:endParaRPr/>
          </a:p>
        </p:txBody>
      </p:sp>
    </p:spTree>
    <p:extLst>
      <p:ext uri="{BB962C8B-B14F-4D97-AF65-F5344CB8AC3E}">
        <p14:creationId xmlns:p14="http://schemas.microsoft.com/office/powerpoint/2010/main" val="3370946628"/>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54: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2" name="Google Shape;922;p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23" name="Google Shape;923;p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201</a:t>
            </a:fld>
            <a:endParaRPr/>
          </a:p>
        </p:txBody>
      </p:sp>
    </p:spTree>
    <p:extLst>
      <p:ext uri="{BB962C8B-B14F-4D97-AF65-F5344CB8AC3E}">
        <p14:creationId xmlns:p14="http://schemas.microsoft.com/office/powerpoint/2010/main" val="188202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97" name="Google Shape;9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42" name="Google Shape;342;p2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7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2" name="Google Shape;1262;p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63" name="Google Shape;1263;p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203</a:t>
            </a:fld>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p74: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3" name="Google Shape;1273;p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74" name="Google Shape;1274;p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205</a:t>
            </a:fld>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7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9" name="Google Shape;1299;p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300" name="Google Shape;1300;p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206</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91" name="Google Shape;391;p24: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91" name="Google Shape;391;p24: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7534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27: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8" name="Google Shape;498;p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499" name="Google Shape;499;p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442" name="Google Shape;442;p2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May be a good idea to make this a 2 x 2 with a notes section underneath it. </a:t>
            </a:r>
            <a:endParaRPr/>
          </a:p>
        </p:txBody>
      </p:sp>
      <p:sp>
        <p:nvSpPr>
          <p:cNvPr id="550" name="Google Shape;550;p3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146993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May be a good idea to make this a 2 x 2 with a notes section underneath it. </a:t>
            </a:r>
            <a:endParaRPr/>
          </a:p>
        </p:txBody>
      </p:sp>
      <p:sp>
        <p:nvSpPr>
          <p:cNvPr id="550" name="Google Shape;550;p3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45698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May be a good idea to make this a 2 x 2 with a notes section underneath it. </a:t>
            </a:r>
            <a:endParaRPr/>
          </a:p>
        </p:txBody>
      </p:sp>
      <p:sp>
        <p:nvSpPr>
          <p:cNvPr id="550" name="Google Shape;550;p3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584137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May be a good idea to make this a 2 x 2 with a notes section underneath it. </a:t>
            </a:r>
            <a:endParaRPr/>
          </a:p>
        </p:txBody>
      </p:sp>
      <p:sp>
        <p:nvSpPr>
          <p:cNvPr id="550" name="Google Shape;550;p3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8148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2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12" name="Google Shape;512;p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May be a good idea to make this a 2 x 2 with a notes section underneath it. </a:t>
            </a:r>
            <a:endParaRPr/>
          </a:p>
        </p:txBody>
      </p:sp>
      <p:sp>
        <p:nvSpPr>
          <p:cNvPr id="550" name="Google Shape;550;p3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066995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May be a good idea to make this a 2 x 2 with a notes section underneath it. </a:t>
            </a:r>
            <a:endParaRPr/>
          </a:p>
        </p:txBody>
      </p:sp>
      <p:sp>
        <p:nvSpPr>
          <p:cNvPr id="550" name="Google Shape;550;p3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62216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May be a good idea to make this a 2 x 2 with a notes section underneath it. </a:t>
            </a:r>
            <a:endParaRPr/>
          </a:p>
        </p:txBody>
      </p:sp>
      <p:sp>
        <p:nvSpPr>
          <p:cNvPr id="550" name="Google Shape;550;p3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57679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550" name="Google Shape;550;p3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69" name="Google Shape;569;p3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77" name="Google Shape;577;p3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118a3303b0a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85" name="Google Shape;585;g118a3303b0a_0_2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g118a3303b0a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594" name="Google Shape;594;g118a3303b0a_0_1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11948f2455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02" name="Google Shape;602;g11948f2455b_0_0: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10" name="Google Shape;610;p3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0" name="Google Shape;110;p4: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118a3303b0a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21" name="Google Shape;621;g118a3303b0a_0_3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7"/>
        <p:cNvGrpSpPr/>
        <p:nvPr/>
      </p:nvGrpSpPr>
      <p:grpSpPr>
        <a:xfrm>
          <a:off x="0" y="0"/>
          <a:ext cx="0" cy="0"/>
          <a:chOff x="0" y="0"/>
          <a:chExt cx="0" cy="0"/>
        </a:xfrm>
      </p:grpSpPr>
      <p:sp>
        <p:nvSpPr>
          <p:cNvPr id="628" name="Google Shape;628;g118a3303b0a_0_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29" name="Google Shape;629;g118a3303b0a_0_5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65615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3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7" name="Google Shape;637;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38" name="Google Shape;638;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50" name="Google Shape;650;p37: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64525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90569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89749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14" name="Google Shape;114;p5: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433825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686748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033617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32052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9520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1286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20711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29455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227300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501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20" name="Google Shape;120;p6: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6704980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3575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38933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81386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9918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53640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043693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4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6" name="Google Shape;706;p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07" name="Google Shape;707;p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9" name="Google Shape;719;p4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7" name="Google Shape;737;p4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7: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25" name="Google Shape;125;p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9" name="Google Shape;719;p4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549178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7" name="Google Shape;737;p4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12326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9" name="Google Shape;719;p4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788301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7" name="Google Shape;737;p4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75039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9" name="Google Shape;719;p4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439529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7" name="Google Shape;737;p4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890457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9" name="Google Shape;719;p4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366877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7" name="Google Shape;737;p4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645514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9" name="Google Shape;719;p4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355693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7" name="Google Shape;737;p4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608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9" name="Google Shape;719;p4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832122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7" name="Google Shape;737;p4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294538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9" name="Google Shape;719;p4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389910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7" name="Google Shape;737;p4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999221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9" name="Google Shape;719;p4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429113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7" name="Google Shape;737;p4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94578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9" name="Google Shape;719;p4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3921893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7" name="Google Shape;737;p4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094509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4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19" name="Google Shape;719;p42: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41905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7" name="Google Shape;737;p43: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9195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140" name="Google Shape;140;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SzPts val="1400"/>
              <a:buNone/>
            </a:pPr>
            <a:endParaRPr/>
          </a:p>
        </p:txBody>
      </p:sp>
      <p:sp>
        <p:nvSpPr>
          <p:cNvPr id="135" name="Google Shape;135;p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4049742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44: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47" name="Google Shape;747;p4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numCol="1"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91</a:t>
            </a:fld>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942242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282867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715205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29698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5087957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4175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84" name="Google Shape;684;p39: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7867822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numCol="1"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68" name="Google Shape;668;p38: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04896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2" name="Date Placeholder 1">
            <a:extLst>
              <a:ext uri="{FF2B5EF4-FFF2-40B4-BE49-F238E27FC236}">
                <a16:creationId xmlns:a16="http://schemas.microsoft.com/office/drawing/2014/main" id="{24AE4521-8020-2A43-82D8-205361B1A376}"/>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4AE26D11-1612-EA40-9BBD-55BCD2AA2A0B}"/>
              </a:ext>
            </a:extLst>
          </p:cNvPr>
          <p:cNvSpPr>
            <a:spLocks noGrp="1"/>
          </p:cNvSpPr>
          <p:nvPr>
            <p:ph type="sldNum" idx="12"/>
          </p:nvPr>
        </p:nvSpPr>
        <p:spPr>
          <a:xfrm>
            <a:off x="3011805" y="9273756"/>
            <a:ext cx="1748790" cy="535517"/>
          </a:xfrm>
        </p:spPr>
        <p:txBody>
          <a:bodyPr/>
          <a:lstStyle>
            <a:lvl1pPr algn="ctr">
              <a:defRPr sz="1100" b="0">
                <a:latin typeface="Times New Roman" panose="02020603050405020304" pitchFamily="18" charset="0"/>
                <a:cs typeface="Times New Roman" panose="02020603050405020304" pitchFamily="18" charset="0"/>
              </a:defRPr>
            </a:lvl1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88"/>
          <p:cNvSpPr txBox="1">
            <a:spLocks noGrp="1"/>
          </p:cNvSpPr>
          <p:nvPr>
            <p:ph type="title"/>
          </p:nvPr>
        </p:nvSpPr>
        <p:spPr>
          <a:xfrm rot="5400000">
            <a:off x="2138071" y="3959569"/>
            <a:ext cx="8524029" cy="1675924"/>
          </a:xfrm>
          <a:prstGeom prst="rect">
            <a:avLst/>
          </a:prstGeom>
          <a:noFill/>
          <a:ln>
            <a:noFill/>
          </a:ln>
        </p:spPr>
        <p:txBody>
          <a:bodyPr spcFirstLastPara="1" wrap="square" lIns="91425" tIns="45700" rIns="91425" bIns="45700" numCol="1"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88"/>
          <p:cNvSpPr txBox="1">
            <a:spLocks noGrp="1"/>
          </p:cNvSpPr>
          <p:nvPr>
            <p:ph type="body" idx="1"/>
          </p:nvPr>
        </p:nvSpPr>
        <p:spPr>
          <a:xfrm rot="5400000">
            <a:off x="-1262353" y="2332223"/>
            <a:ext cx="8524029" cy="4930616"/>
          </a:xfrm>
          <a:prstGeom prst="rect">
            <a:avLst/>
          </a:prstGeom>
          <a:noFill/>
          <a:ln>
            <a:noFill/>
          </a:ln>
        </p:spPr>
        <p:txBody>
          <a:bodyPr spcFirstLastPara="1" wrap="square" lIns="91425" tIns="45700" rIns="91425" bIns="45700" numCol="1"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81" name="Google Shape;81;p88"/>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88"/>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88"/>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numCol="1"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79"/>
          <p:cNvSpPr txBox="1">
            <a:spLocks noGrp="1"/>
          </p:cNvSpPr>
          <p:nvPr>
            <p:ph type="ctrTitle"/>
          </p:nvPr>
        </p:nvSpPr>
        <p:spPr>
          <a:xfrm>
            <a:off x="582930" y="1646133"/>
            <a:ext cx="6606600" cy="3501900"/>
          </a:xfrm>
          <a:prstGeom prst="rect">
            <a:avLst/>
          </a:prstGeom>
          <a:noFill/>
          <a:ln>
            <a:noFill/>
          </a:ln>
        </p:spPr>
        <p:txBody>
          <a:bodyPr spcFirstLastPara="1" wrap="square" lIns="91425" tIns="45700" rIns="91425" bIns="45700" numCol="1" anchor="b" anchorCtr="0">
            <a:normAutofit/>
          </a:bodyPr>
          <a:lstStyle>
            <a:lvl1pPr lvl="0" algn="ctr">
              <a:lnSpc>
                <a:spcPct val="90000"/>
              </a:lnSpc>
              <a:spcBef>
                <a:spcPts val="0"/>
              </a:spcBef>
              <a:spcAft>
                <a:spcPts val="0"/>
              </a:spcAft>
              <a:buClr>
                <a:schemeClr val="dk1"/>
              </a:buClr>
              <a:buSzPts val="5100"/>
              <a:buFont typeface="Calibri"/>
              <a:buNone/>
              <a:defRPr sz="5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79"/>
          <p:cNvSpPr txBox="1">
            <a:spLocks noGrp="1"/>
          </p:cNvSpPr>
          <p:nvPr>
            <p:ph type="subTitle" idx="1"/>
          </p:nvPr>
        </p:nvSpPr>
        <p:spPr>
          <a:xfrm>
            <a:off x="971550" y="5282989"/>
            <a:ext cx="5829300" cy="2428500"/>
          </a:xfrm>
          <a:prstGeom prst="rect">
            <a:avLst/>
          </a:prstGeom>
          <a:noFill/>
          <a:ln>
            <a:noFill/>
          </a:ln>
        </p:spPr>
        <p:txBody>
          <a:bodyPr spcFirstLastPara="1" wrap="square" lIns="91425" tIns="45700" rIns="91425" bIns="45700" numCol="1" anchor="t" anchorCtr="0">
            <a:norm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a:endParaRPr/>
          </a:p>
        </p:txBody>
      </p:sp>
      <p:sp>
        <p:nvSpPr>
          <p:cNvPr id="22" name="Google Shape;22;p79"/>
          <p:cNvSpPr txBox="1">
            <a:spLocks noGrp="1"/>
          </p:cNvSpPr>
          <p:nvPr>
            <p:ph type="dt" idx="10"/>
          </p:nvPr>
        </p:nvSpPr>
        <p:spPr>
          <a:xfrm>
            <a:off x="534353" y="9322649"/>
            <a:ext cx="1748700" cy="535500"/>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9"/>
          <p:cNvSpPr txBox="1">
            <a:spLocks noGrp="1"/>
          </p:cNvSpPr>
          <p:nvPr>
            <p:ph type="sldNum" idx="12"/>
          </p:nvPr>
        </p:nvSpPr>
        <p:spPr>
          <a:xfrm>
            <a:off x="3202350" y="9292727"/>
            <a:ext cx="1748700" cy="535500"/>
          </a:xfrm>
          <a:prstGeom prst="rect">
            <a:avLst/>
          </a:prstGeom>
          <a:noFill/>
          <a:ln>
            <a:noFill/>
          </a:ln>
        </p:spPr>
        <p:txBody>
          <a:bodyPr spcFirstLastPara="1" wrap="square" lIns="91425" tIns="45700" rIns="91425" bIns="45700" numCol="1" anchor="ctr" anchorCtr="0">
            <a:noAutofit/>
          </a:bodyPr>
          <a:lstStyle>
            <a:lvl1pPr marL="0" marR="0" lvl="0" indent="0" algn="l">
              <a:lnSpc>
                <a:spcPct val="100000"/>
              </a:lnSpc>
              <a:spcBef>
                <a:spcPts val="0"/>
              </a:spcBef>
              <a:spcAft>
                <a:spcPts val="0"/>
              </a:spcAft>
              <a:buClr>
                <a:srgbClr val="000000"/>
              </a:buClr>
              <a:buSzPts val="1020"/>
              <a:buFont typeface="Arial"/>
              <a:buNone/>
              <a:defRPr sz="1100" b="0" i="0" u="none" strike="noStrike" cap="none">
                <a:solidFill>
                  <a:srgbClr val="888888"/>
                </a:solidFill>
                <a:latin typeface="Times New Roman" panose="02020603050405020304" pitchFamily="18" charset="0"/>
                <a:ea typeface="Times New Roman" panose="02020603050405020304" pitchFamily="18" charset="0"/>
                <a:cs typeface="Times New Roman" panose="02020603050405020304" pitchFamily="18" charset="0"/>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81"/>
          <p:cNvSpPr txBox="1">
            <a:spLocks noGrp="1"/>
          </p:cNvSpPr>
          <p:nvPr>
            <p:ph type="title"/>
          </p:nvPr>
        </p:nvSpPr>
        <p:spPr>
          <a:xfrm>
            <a:off x="530305" y="2507618"/>
            <a:ext cx="6703695" cy="4184014"/>
          </a:xfrm>
          <a:prstGeom prst="rect">
            <a:avLst/>
          </a:prstGeom>
          <a:noFill/>
          <a:ln>
            <a:noFill/>
          </a:ln>
        </p:spPr>
        <p:txBody>
          <a:bodyPr spcFirstLastPara="1" wrap="square" lIns="91425" tIns="45700" rIns="91425" bIns="45700" numCol="1" anchor="b" anchorCtr="0">
            <a:normAutofit/>
          </a:bodyPr>
          <a:lstStyle>
            <a:lvl1pPr lvl="0" algn="l">
              <a:lnSpc>
                <a:spcPct val="90000"/>
              </a:lnSpc>
              <a:spcBef>
                <a:spcPts val="0"/>
              </a:spcBef>
              <a:spcAft>
                <a:spcPts val="0"/>
              </a:spcAft>
              <a:buClr>
                <a:schemeClr val="dk1"/>
              </a:buClr>
              <a:buSzPts val="5100"/>
              <a:buFont typeface="Calibri"/>
              <a:buNone/>
              <a:defRPr sz="51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1"/>
          <p:cNvSpPr txBox="1">
            <a:spLocks noGrp="1"/>
          </p:cNvSpPr>
          <p:nvPr>
            <p:ph type="body" idx="1"/>
          </p:nvPr>
        </p:nvSpPr>
        <p:spPr>
          <a:xfrm>
            <a:off x="530305" y="6731215"/>
            <a:ext cx="6703695" cy="2200274"/>
          </a:xfrm>
          <a:prstGeom prst="rect">
            <a:avLst/>
          </a:prstGeom>
          <a:noFill/>
          <a:ln>
            <a:noFill/>
          </a:ln>
        </p:spPr>
        <p:txBody>
          <a:bodyPr spcFirstLastPara="1" wrap="square" lIns="91425" tIns="45700" rIns="91425" bIns="45700" numCol="1" anchor="t" anchorCtr="0">
            <a:normAutofit/>
          </a:bodyPr>
          <a:lstStyle>
            <a:lvl1pPr marL="457200" lvl="0" indent="-228600" algn="l">
              <a:lnSpc>
                <a:spcPct val="90000"/>
              </a:lnSpc>
              <a:spcBef>
                <a:spcPts val="850"/>
              </a:spcBef>
              <a:spcAft>
                <a:spcPts val="0"/>
              </a:spcAft>
              <a:buClr>
                <a:schemeClr val="dk1"/>
              </a:buClr>
              <a:buSzPts val="2040"/>
              <a:buNone/>
              <a:defRPr sz="2040">
                <a:solidFill>
                  <a:schemeClr val="dk1"/>
                </a:solidFill>
              </a:defRPr>
            </a:lvl1pPr>
            <a:lvl2pPr marL="914400" lvl="1" indent="-228600" algn="l">
              <a:lnSpc>
                <a:spcPct val="90000"/>
              </a:lnSpc>
              <a:spcBef>
                <a:spcPts val="425"/>
              </a:spcBef>
              <a:spcAft>
                <a:spcPts val="0"/>
              </a:spcAft>
              <a:buClr>
                <a:srgbClr val="888888"/>
              </a:buClr>
              <a:buSzPts val="1700"/>
              <a:buNone/>
              <a:defRPr sz="1700">
                <a:solidFill>
                  <a:srgbClr val="888888"/>
                </a:solidFill>
              </a:defRPr>
            </a:lvl2pPr>
            <a:lvl3pPr marL="1371600" lvl="2" indent="-228600" algn="l">
              <a:lnSpc>
                <a:spcPct val="90000"/>
              </a:lnSpc>
              <a:spcBef>
                <a:spcPts val="425"/>
              </a:spcBef>
              <a:spcAft>
                <a:spcPts val="0"/>
              </a:spcAft>
              <a:buClr>
                <a:srgbClr val="888888"/>
              </a:buClr>
              <a:buSzPts val="1530"/>
              <a:buNone/>
              <a:defRPr sz="1530">
                <a:solidFill>
                  <a:srgbClr val="888888"/>
                </a:solidFill>
              </a:defRPr>
            </a:lvl3pPr>
            <a:lvl4pPr marL="1828800" lvl="3" indent="-228600" algn="l">
              <a:lnSpc>
                <a:spcPct val="90000"/>
              </a:lnSpc>
              <a:spcBef>
                <a:spcPts val="425"/>
              </a:spcBef>
              <a:spcAft>
                <a:spcPts val="0"/>
              </a:spcAft>
              <a:buClr>
                <a:srgbClr val="888888"/>
              </a:buClr>
              <a:buSzPts val="1360"/>
              <a:buNone/>
              <a:defRPr sz="1360">
                <a:solidFill>
                  <a:srgbClr val="888888"/>
                </a:solidFill>
              </a:defRPr>
            </a:lvl4pPr>
            <a:lvl5pPr marL="2286000" lvl="4" indent="-228600" algn="l">
              <a:lnSpc>
                <a:spcPct val="90000"/>
              </a:lnSpc>
              <a:spcBef>
                <a:spcPts val="425"/>
              </a:spcBef>
              <a:spcAft>
                <a:spcPts val="0"/>
              </a:spcAft>
              <a:buClr>
                <a:srgbClr val="888888"/>
              </a:buClr>
              <a:buSzPts val="1360"/>
              <a:buNone/>
              <a:defRPr sz="1360">
                <a:solidFill>
                  <a:srgbClr val="888888"/>
                </a:solidFill>
              </a:defRPr>
            </a:lvl5pPr>
            <a:lvl6pPr marL="2743200" lvl="5" indent="-228600" algn="l">
              <a:lnSpc>
                <a:spcPct val="90000"/>
              </a:lnSpc>
              <a:spcBef>
                <a:spcPts val="425"/>
              </a:spcBef>
              <a:spcAft>
                <a:spcPts val="0"/>
              </a:spcAft>
              <a:buClr>
                <a:srgbClr val="888888"/>
              </a:buClr>
              <a:buSzPts val="1360"/>
              <a:buNone/>
              <a:defRPr sz="1360">
                <a:solidFill>
                  <a:srgbClr val="888888"/>
                </a:solidFill>
              </a:defRPr>
            </a:lvl6pPr>
            <a:lvl7pPr marL="3200400" lvl="6" indent="-228600" algn="l">
              <a:lnSpc>
                <a:spcPct val="90000"/>
              </a:lnSpc>
              <a:spcBef>
                <a:spcPts val="425"/>
              </a:spcBef>
              <a:spcAft>
                <a:spcPts val="0"/>
              </a:spcAft>
              <a:buClr>
                <a:srgbClr val="888888"/>
              </a:buClr>
              <a:buSzPts val="1360"/>
              <a:buNone/>
              <a:defRPr sz="1360">
                <a:solidFill>
                  <a:srgbClr val="888888"/>
                </a:solidFill>
              </a:defRPr>
            </a:lvl7pPr>
            <a:lvl8pPr marL="3657600" lvl="7" indent="-228600" algn="l">
              <a:lnSpc>
                <a:spcPct val="90000"/>
              </a:lnSpc>
              <a:spcBef>
                <a:spcPts val="425"/>
              </a:spcBef>
              <a:spcAft>
                <a:spcPts val="0"/>
              </a:spcAft>
              <a:buClr>
                <a:srgbClr val="888888"/>
              </a:buClr>
              <a:buSzPts val="1360"/>
              <a:buNone/>
              <a:defRPr sz="1360">
                <a:solidFill>
                  <a:srgbClr val="888888"/>
                </a:solidFill>
              </a:defRPr>
            </a:lvl8pPr>
            <a:lvl9pPr marL="4114800" lvl="8" indent="-228600" algn="l">
              <a:lnSpc>
                <a:spcPct val="90000"/>
              </a:lnSpc>
              <a:spcBef>
                <a:spcPts val="425"/>
              </a:spcBef>
              <a:spcAft>
                <a:spcPts val="0"/>
              </a:spcAft>
              <a:buClr>
                <a:srgbClr val="888888"/>
              </a:buClr>
              <a:buSzPts val="1360"/>
              <a:buNone/>
              <a:defRPr sz="1360">
                <a:solidFill>
                  <a:srgbClr val="888888"/>
                </a:solidFill>
              </a:defRPr>
            </a:lvl9pPr>
          </a:lstStyle>
          <a:p>
            <a:endParaRPr/>
          </a:p>
        </p:txBody>
      </p:sp>
      <p:sp>
        <p:nvSpPr>
          <p:cNvPr id="34" name="Google Shape;34;p81"/>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1"/>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1"/>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numCol="1"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82"/>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numCol="1"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82"/>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numCol="1"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0" name="Google Shape;40;p82"/>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numCol="1"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1" name="Google Shape;41;p82"/>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82"/>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82"/>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numCol="1"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3"/>
          <p:cNvSpPr txBox="1">
            <a:spLocks noGrp="1"/>
          </p:cNvSpPr>
          <p:nvPr>
            <p:ph type="title"/>
          </p:nvPr>
        </p:nvSpPr>
        <p:spPr>
          <a:xfrm>
            <a:off x="535365" y="535519"/>
            <a:ext cx="6703695" cy="1944159"/>
          </a:xfrm>
          <a:prstGeom prst="rect">
            <a:avLst/>
          </a:prstGeom>
          <a:noFill/>
          <a:ln>
            <a:noFill/>
          </a:ln>
        </p:spPr>
        <p:txBody>
          <a:bodyPr spcFirstLastPara="1" wrap="square" lIns="91425" tIns="45700" rIns="91425" bIns="45700" numCol="1"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83"/>
          <p:cNvSpPr txBox="1">
            <a:spLocks noGrp="1"/>
          </p:cNvSpPr>
          <p:nvPr>
            <p:ph type="body" idx="1"/>
          </p:nvPr>
        </p:nvSpPr>
        <p:spPr>
          <a:xfrm>
            <a:off x="535366" y="2465706"/>
            <a:ext cx="3288089" cy="1208404"/>
          </a:xfrm>
          <a:prstGeom prst="rect">
            <a:avLst/>
          </a:prstGeom>
          <a:noFill/>
          <a:ln>
            <a:noFill/>
          </a:ln>
        </p:spPr>
        <p:txBody>
          <a:bodyPr spcFirstLastPara="1" wrap="square" lIns="91425" tIns="45700" rIns="91425" bIns="45700" numCol="1"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47" name="Google Shape;47;p83"/>
          <p:cNvSpPr txBox="1">
            <a:spLocks noGrp="1"/>
          </p:cNvSpPr>
          <p:nvPr>
            <p:ph type="body" idx="2"/>
          </p:nvPr>
        </p:nvSpPr>
        <p:spPr>
          <a:xfrm>
            <a:off x="535366" y="3674110"/>
            <a:ext cx="3288089" cy="5404062"/>
          </a:xfrm>
          <a:prstGeom prst="rect">
            <a:avLst/>
          </a:prstGeom>
          <a:noFill/>
          <a:ln>
            <a:noFill/>
          </a:ln>
        </p:spPr>
        <p:txBody>
          <a:bodyPr spcFirstLastPara="1" wrap="square" lIns="91425" tIns="45700" rIns="91425" bIns="45700" numCol="1"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8" name="Google Shape;48;p83"/>
          <p:cNvSpPr txBox="1">
            <a:spLocks noGrp="1"/>
          </p:cNvSpPr>
          <p:nvPr>
            <p:ph type="body" idx="3"/>
          </p:nvPr>
        </p:nvSpPr>
        <p:spPr>
          <a:xfrm>
            <a:off x="3934778" y="2465706"/>
            <a:ext cx="3304282" cy="1208404"/>
          </a:xfrm>
          <a:prstGeom prst="rect">
            <a:avLst/>
          </a:prstGeom>
          <a:noFill/>
          <a:ln>
            <a:noFill/>
          </a:ln>
        </p:spPr>
        <p:txBody>
          <a:bodyPr spcFirstLastPara="1" wrap="square" lIns="91425" tIns="45700" rIns="91425" bIns="45700" numCol="1"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49" name="Google Shape;49;p83"/>
          <p:cNvSpPr txBox="1">
            <a:spLocks noGrp="1"/>
          </p:cNvSpPr>
          <p:nvPr>
            <p:ph type="body" idx="4"/>
          </p:nvPr>
        </p:nvSpPr>
        <p:spPr>
          <a:xfrm>
            <a:off x="3934778" y="3674110"/>
            <a:ext cx="3304282" cy="5404062"/>
          </a:xfrm>
          <a:prstGeom prst="rect">
            <a:avLst/>
          </a:prstGeom>
          <a:noFill/>
          <a:ln>
            <a:noFill/>
          </a:ln>
        </p:spPr>
        <p:txBody>
          <a:bodyPr spcFirstLastPara="1" wrap="square" lIns="91425" tIns="45700" rIns="91425" bIns="45700" numCol="1"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50" name="Google Shape;50;p83"/>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3"/>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3"/>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numCol="1"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4"/>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numCol="1"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4"/>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4"/>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4"/>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numCol="1"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85"/>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numCol="1"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5"/>
          <p:cNvSpPr txBox="1">
            <a:spLocks noGrp="1"/>
          </p:cNvSpPr>
          <p:nvPr>
            <p:ph type="body" idx="1"/>
          </p:nvPr>
        </p:nvSpPr>
        <p:spPr>
          <a:xfrm>
            <a:off x="3304282" y="1448226"/>
            <a:ext cx="3934778" cy="7147983"/>
          </a:xfrm>
          <a:prstGeom prst="rect">
            <a:avLst/>
          </a:prstGeom>
          <a:noFill/>
          <a:ln>
            <a:noFill/>
          </a:ln>
        </p:spPr>
        <p:txBody>
          <a:bodyPr spcFirstLastPara="1" wrap="square" lIns="91425" tIns="45700" rIns="91425" bIns="45700" numCol="1" anchor="t" anchorCtr="0">
            <a:normAutofit/>
          </a:bodyPr>
          <a:lstStyle>
            <a:lvl1pPr marL="457200" lvl="0" indent="-401320" algn="l">
              <a:lnSpc>
                <a:spcPct val="90000"/>
              </a:lnSpc>
              <a:spcBef>
                <a:spcPts val="850"/>
              </a:spcBef>
              <a:spcAft>
                <a:spcPts val="0"/>
              </a:spcAft>
              <a:buClr>
                <a:schemeClr val="dk1"/>
              </a:buClr>
              <a:buSzPts val="2720"/>
              <a:buChar char="•"/>
              <a:defRPr sz="2720"/>
            </a:lvl1pPr>
            <a:lvl2pPr marL="914400" lvl="1" indent="-379730" algn="l">
              <a:lnSpc>
                <a:spcPct val="90000"/>
              </a:lnSpc>
              <a:spcBef>
                <a:spcPts val="425"/>
              </a:spcBef>
              <a:spcAft>
                <a:spcPts val="0"/>
              </a:spcAft>
              <a:buClr>
                <a:schemeClr val="dk1"/>
              </a:buClr>
              <a:buSzPts val="2380"/>
              <a:buChar char="•"/>
              <a:defRPr sz="2380"/>
            </a:lvl2pPr>
            <a:lvl3pPr marL="1371600" lvl="2" indent="-358139" algn="l">
              <a:lnSpc>
                <a:spcPct val="90000"/>
              </a:lnSpc>
              <a:spcBef>
                <a:spcPts val="425"/>
              </a:spcBef>
              <a:spcAft>
                <a:spcPts val="0"/>
              </a:spcAft>
              <a:buClr>
                <a:schemeClr val="dk1"/>
              </a:buClr>
              <a:buSzPts val="2040"/>
              <a:buChar char="•"/>
              <a:defRPr sz="2040"/>
            </a:lvl3pPr>
            <a:lvl4pPr marL="1828800" lvl="3" indent="-336550" algn="l">
              <a:lnSpc>
                <a:spcPct val="90000"/>
              </a:lnSpc>
              <a:spcBef>
                <a:spcPts val="425"/>
              </a:spcBef>
              <a:spcAft>
                <a:spcPts val="0"/>
              </a:spcAft>
              <a:buClr>
                <a:schemeClr val="dk1"/>
              </a:buClr>
              <a:buSzPts val="1700"/>
              <a:buChar char="•"/>
              <a:defRPr sz="1700"/>
            </a:lvl4pPr>
            <a:lvl5pPr marL="2286000" lvl="4" indent="-336550" algn="l">
              <a:lnSpc>
                <a:spcPct val="90000"/>
              </a:lnSpc>
              <a:spcBef>
                <a:spcPts val="425"/>
              </a:spcBef>
              <a:spcAft>
                <a:spcPts val="0"/>
              </a:spcAft>
              <a:buClr>
                <a:schemeClr val="dk1"/>
              </a:buClr>
              <a:buSzPts val="1700"/>
              <a:buChar char="•"/>
              <a:defRPr sz="1700"/>
            </a:lvl5pPr>
            <a:lvl6pPr marL="2743200" lvl="5" indent="-336550" algn="l">
              <a:lnSpc>
                <a:spcPct val="90000"/>
              </a:lnSpc>
              <a:spcBef>
                <a:spcPts val="425"/>
              </a:spcBef>
              <a:spcAft>
                <a:spcPts val="0"/>
              </a:spcAft>
              <a:buClr>
                <a:schemeClr val="dk1"/>
              </a:buClr>
              <a:buSzPts val="1700"/>
              <a:buChar char="•"/>
              <a:defRPr sz="1700"/>
            </a:lvl6pPr>
            <a:lvl7pPr marL="3200400" lvl="6" indent="-336550" algn="l">
              <a:lnSpc>
                <a:spcPct val="90000"/>
              </a:lnSpc>
              <a:spcBef>
                <a:spcPts val="425"/>
              </a:spcBef>
              <a:spcAft>
                <a:spcPts val="0"/>
              </a:spcAft>
              <a:buClr>
                <a:schemeClr val="dk1"/>
              </a:buClr>
              <a:buSzPts val="1700"/>
              <a:buChar char="•"/>
              <a:defRPr sz="1700"/>
            </a:lvl7pPr>
            <a:lvl8pPr marL="3657600" lvl="7" indent="-336550" algn="l">
              <a:lnSpc>
                <a:spcPct val="90000"/>
              </a:lnSpc>
              <a:spcBef>
                <a:spcPts val="425"/>
              </a:spcBef>
              <a:spcAft>
                <a:spcPts val="0"/>
              </a:spcAft>
              <a:buClr>
                <a:schemeClr val="dk1"/>
              </a:buClr>
              <a:buSzPts val="1700"/>
              <a:buChar char="•"/>
              <a:defRPr sz="1700"/>
            </a:lvl8pPr>
            <a:lvl9pPr marL="4114800" lvl="8" indent="-336550" algn="l">
              <a:lnSpc>
                <a:spcPct val="90000"/>
              </a:lnSpc>
              <a:spcBef>
                <a:spcPts val="425"/>
              </a:spcBef>
              <a:spcAft>
                <a:spcPts val="0"/>
              </a:spcAft>
              <a:buClr>
                <a:schemeClr val="dk1"/>
              </a:buClr>
              <a:buSzPts val="1700"/>
              <a:buChar char="•"/>
              <a:defRPr sz="1700"/>
            </a:lvl9pPr>
          </a:lstStyle>
          <a:p>
            <a:endParaRPr/>
          </a:p>
        </p:txBody>
      </p:sp>
      <p:sp>
        <p:nvSpPr>
          <p:cNvPr id="61" name="Google Shape;61;p85"/>
          <p:cNvSpPr txBox="1">
            <a:spLocks noGrp="1"/>
          </p:cNvSpPr>
          <p:nvPr>
            <p:ph type="body" idx="2"/>
          </p:nvPr>
        </p:nvSpPr>
        <p:spPr>
          <a:xfrm>
            <a:off x="535365" y="3017520"/>
            <a:ext cx="2506801" cy="5590329"/>
          </a:xfrm>
          <a:prstGeom prst="rect">
            <a:avLst/>
          </a:prstGeom>
          <a:noFill/>
          <a:ln>
            <a:noFill/>
          </a:ln>
        </p:spPr>
        <p:txBody>
          <a:bodyPr spcFirstLastPara="1" wrap="square" lIns="91425" tIns="45700" rIns="91425" bIns="45700" numCol="1"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62" name="Google Shape;62;p85"/>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5"/>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5"/>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numCol="1"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86"/>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numCol="1"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6"/>
          <p:cNvSpPr>
            <a:spLocks noGrp="1"/>
          </p:cNvSpPr>
          <p:nvPr>
            <p:ph type="pic" idx="2"/>
          </p:nvPr>
        </p:nvSpPr>
        <p:spPr>
          <a:xfrm>
            <a:off x="3304282" y="1448226"/>
            <a:ext cx="3934778" cy="7147983"/>
          </a:xfrm>
          <a:prstGeom prst="rect">
            <a:avLst/>
          </a:prstGeom>
          <a:noFill/>
          <a:ln>
            <a:noFill/>
          </a:ln>
        </p:spPr>
      </p:sp>
      <p:sp>
        <p:nvSpPr>
          <p:cNvPr id="68" name="Google Shape;68;p86"/>
          <p:cNvSpPr txBox="1">
            <a:spLocks noGrp="1"/>
          </p:cNvSpPr>
          <p:nvPr>
            <p:ph type="body" idx="1"/>
          </p:nvPr>
        </p:nvSpPr>
        <p:spPr>
          <a:xfrm>
            <a:off x="535365" y="3017520"/>
            <a:ext cx="2506801" cy="5590329"/>
          </a:xfrm>
          <a:prstGeom prst="rect">
            <a:avLst/>
          </a:prstGeom>
          <a:noFill/>
          <a:ln>
            <a:noFill/>
          </a:ln>
        </p:spPr>
        <p:txBody>
          <a:bodyPr spcFirstLastPara="1" wrap="square" lIns="91425" tIns="45700" rIns="91425" bIns="45700" numCol="1"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69" name="Google Shape;69;p86"/>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86"/>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86"/>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numCol="1"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87"/>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numCol="1"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87"/>
          <p:cNvSpPr txBox="1">
            <a:spLocks noGrp="1"/>
          </p:cNvSpPr>
          <p:nvPr>
            <p:ph type="body" idx="1"/>
          </p:nvPr>
        </p:nvSpPr>
        <p:spPr>
          <a:xfrm rot="5400000">
            <a:off x="695219" y="2516718"/>
            <a:ext cx="6381962" cy="6703695"/>
          </a:xfrm>
          <a:prstGeom prst="rect">
            <a:avLst/>
          </a:prstGeom>
          <a:noFill/>
          <a:ln>
            <a:noFill/>
          </a:ln>
        </p:spPr>
        <p:txBody>
          <a:bodyPr spcFirstLastPara="1" wrap="square" lIns="91425" tIns="45700" rIns="91425" bIns="45700" numCol="1"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75" name="Google Shape;75;p87"/>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numCol="1"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87"/>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numCol="1"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87"/>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numCol="1" anchor="ctr" anchorCtr="0">
            <a:noAutofit/>
          </a:bodyPr>
          <a:lstStyle>
            <a:lvl1pPr marL="0" marR="0" lvl="0"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7"/>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numCol="1" anchor="ctr" anchorCtr="0">
            <a:normAutofit/>
          </a:bodyPr>
          <a:lstStyle>
            <a:lvl1pPr marR="0" lvl="0" algn="l" rtl="0">
              <a:lnSpc>
                <a:spcPct val="90000"/>
              </a:lnSpc>
              <a:spcBef>
                <a:spcPts val="0"/>
              </a:spcBef>
              <a:spcAft>
                <a:spcPts val="0"/>
              </a:spcAft>
              <a:buClr>
                <a:schemeClr val="dk1"/>
              </a:buClr>
              <a:buSzPts val="3740"/>
              <a:buFont typeface="Calibri"/>
              <a:buNone/>
              <a:defRPr sz="374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77"/>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numCol="1" anchor="t" anchorCtr="0">
            <a:normAutofit/>
          </a:bodyPr>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12" name="Google Shape;12;p77"/>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numCol="1" anchor="ctr" anchorCtr="0">
            <a:noAutofit/>
          </a:bodyPr>
          <a:lstStyle>
            <a:lvl1pPr marR="0" lvl="0" algn="l"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7"/>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numCol="1" anchor="ctr" anchorCtr="0">
            <a:noAutofit/>
          </a:bodyPr>
          <a:lstStyle>
            <a:lvl1pPr marR="0" lvl="0" algn="ctr" rtl="0">
              <a:lnSpc>
                <a:spcPct val="100000"/>
              </a:lnSpc>
              <a:spcBef>
                <a:spcPts val="0"/>
              </a:spcBef>
              <a:spcAft>
                <a:spcPts val="0"/>
              </a:spcAft>
              <a:buClr>
                <a:srgbClr val="000000"/>
              </a:buClr>
              <a:buSzPts val="1400"/>
              <a:buFont typeface="Arial"/>
              <a:buNone/>
              <a:defRPr sz="102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7"/>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numCol="1" anchor="ctr" anchorCtr="0">
            <a:noAutofit/>
          </a:bodyPr>
          <a:lstStyle>
            <a:lvl1pPr marL="0" marR="0" lvl="0"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20"/>
              <a:buFont typeface="Arial"/>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3.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3" Type="http://schemas.openxmlformats.org/officeDocument/2006/relationships/hyperlink" Target="mailto:FBCoachSimpson@gmail.com" TargetMode="External"/><Relationship Id="rId2" Type="http://schemas.openxmlformats.org/officeDocument/2006/relationships/notesSlide" Target="../notesSlides/notesSlide200.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3" Type="http://schemas.openxmlformats.org/officeDocument/2006/relationships/hyperlink" Target="https://www.fbcoachsimpson.com/guntbundle" TargetMode="External"/><Relationship Id="rId2" Type="http://schemas.openxmlformats.org/officeDocument/2006/relationships/notesSlide" Target="../notesSlides/notesSlide20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mailto:FBCoachSimpson@gmail.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fbcoachsimpson.com/"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7" name="Picture 6" descr="Logo, company name&#10;&#10;Description automatically generated">
            <a:extLst>
              <a:ext uri="{FF2B5EF4-FFF2-40B4-BE49-F238E27FC236}">
                <a16:creationId xmlns:a16="http://schemas.microsoft.com/office/drawing/2014/main" id="{59E0504F-0D17-46E4-83D0-A76A636A5767}"/>
              </a:ext>
            </a:extLst>
          </p:cNvPr>
          <p:cNvPicPr>
            <a:picLocks noChangeAspect="1"/>
          </p:cNvPicPr>
          <p:nvPr/>
        </p:nvPicPr>
        <p:blipFill>
          <a:blip r:embed="rId3"/>
          <a:stretch>
            <a:fillRect/>
          </a:stretch>
        </p:blipFill>
        <p:spPr>
          <a:xfrm>
            <a:off x="3208853" y="8639117"/>
            <a:ext cx="1354693" cy="1354693"/>
          </a:xfrm>
          <a:prstGeom prst="rect">
            <a:avLst/>
          </a:prstGeom>
        </p:spPr>
      </p:pic>
      <p:sp>
        <p:nvSpPr>
          <p:cNvPr id="89" name="Google Shape;89;p1"/>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90" name="Google Shape;90;p1"/>
          <p:cNvSpPr txBox="1"/>
          <p:nvPr/>
        </p:nvSpPr>
        <p:spPr>
          <a:xfrm>
            <a:off x="1123700" y="2511750"/>
            <a:ext cx="5536200" cy="19395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The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Defensive Coordinator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Workbook</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0" y="6198457"/>
            <a:ext cx="7772400" cy="1200288"/>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400" b="1" dirty="0">
                <a:solidFill>
                  <a:schemeClr val="dk1"/>
                </a:solidFill>
                <a:latin typeface="Roboto"/>
                <a:ea typeface="Roboto"/>
                <a:cs typeface="Roboto"/>
                <a:sym typeface="Roboto"/>
              </a:rPr>
              <a:t>Quint Ashburn</a:t>
            </a:r>
            <a:endParaRPr sz="2400" b="1" i="0" u="none" strike="noStrike" cap="none" dirty="0">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dirty="0">
                <a:solidFill>
                  <a:schemeClr val="dk1"/>
                </a:solidFill>
                <a:latin typeface="Roboto"/>
                <a:ea typeface="Roboto"/>
                <a:cs typeface="Roboto"/>
                <a:sym typeface="Roboto"/>
              </a:rPr>
              <a:t>Kenny Simpson</a:t>
            </a:r>
            <a:endParaRPr sz="2400" b="1" i="0" u="none" strike="noStrike" cap="none" dirty="0">
              <a:solidFill>
                <a:schemeClr val="dk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800"/>
              <a:buFont typeface="Arial"/>
              <a:buNone/>
            </a:pPr>
            <a:r>
              <a:rPr lang="en-US" sz="2400" b="1" i="0" u="none" strike="noStrike" cap="none" dirty="0">
                <a:solidFill>
                  <a:schemeClr val="dk1"/>
                </a:solidFill>
                <a:latin typeface="Roboto"/>
                <a:ea typeface="Roboto"/>
                <a:cs typeface="Roboto"/>
                <a:sym typeface="Roboto"/>
              </a:rPr>
              <a:t>Emory Wilhite</a:t>
            </a:r>
            <a:endParaRPr sz="2400" b="1" i="0" u="none" strike="noStrike" cap="none" dirty="0">
              <a:solidFill>
                <a:schemeClr val="dk1"/>
              </a:solidFill>
              <a:latin typeface="Roboto"/>
              <a:ea typeface="Roboto"/>
              <a:cs typeface="Roboto"/>
              <a:sym typeface="Roboto"/>
            </a:endParaRPr>
          </a:p>
        </p:txBody>
      </p:sp>
      <p:sp>
        <p:nvSpPr>
          <p:cNvPr id="92" name="Google Shape;92;p1"/>
          <p:cNvSpPr txBox="1"/>
          <p:nvPr/>
        </p:nvSpPr>
        <p:spPr>
          <a:xfrm>
            <a:off x="0" y="8469388"/>
            <a:ext cx="7772400" cy="3693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A Find a Way Publication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17d0d5a7a4_0_0"/>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54" name="Google Shape;154;g117d0d5a7a4_0_0"/>
          <p:cNvSpPr txBox="1"/>
          <p:nvPr/>
        </p:nvSpPr>
        <p:spPr>
          <a:xfrm>
            <a:off x="779715" y="1612758"/>
            <a:ext cx="6091500" cy="52770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2829"/>
              <a:buFont typeface="Arial"/>
              <a:buNone/>
            </a:pPr>
            <a:r>
              <a:rPr lang="en-US" sz="2829" b="0" i="0" u="none" strike="noStrike" cap="none">
                <a:solidFill>
                  <a:srgbClr val="0A0A0A"/>
                </a:solidFill>
                <a:latin typeface="Raleway"/>
                <a:ea typeface="Raleway"/>
                <a:cs typeface="Raleway"/>
                <a:sym typeface="Raleway"/>
              </a:rPr>
              <a:t>​</a:t>
            </a:r>
            <a:endParaRPr sz="2829" b="0" i="0" u="none" strike="noStrike" cap="none">
              <a:solidFill>
                <a:schemeClr val="dk1"/>
              </a:solidFill>
              <a:latin typeface="Calibri"/>
              <a:ea typeface="Calibri"/>
              <a:cs typeface="Calibri"/>
              <a:sym typeface="Calibri"/>
            </a:endParaRPr>
          </a:p>
        </p:txBody>
      </p:sp>
      <p:sp>
        <p:nvSpPr>
          <p:cNvPr id="157" name="Google Shape;157;g117d0d5a7a4_0_0"/>
          <p:cNvSpPr txBox="1"/>
          <p:nvPr/>
        </p:nvSpPr>
        <p:spPr>
          <a:xfrm>
            <a:off x="525450" y="597115"/>
            <a:ext cx="6721500" cy="2893059"/>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00000"/>
              </a:lnSpc>
              <a:spcBef>
                <a:spcPts val="0"/>
              </a:spcBef>
              <a:spcAft>
                <a:spcPts val="0"/>
              </a:spcAft>
              <a:buClr>
                <a:srgbClr val="000000"/>
              </a:buClr>
              <a:buSzPts val="1200"/>
              <a:buFont typeface="Arial"/>
              <a:buNone/>
            </a:pPr>
            <a:r>
              <a:rPr lang="en-US" dirty="0">
                <a:latin typeface="Times New Roman"/>
                <a:ea typeface="Times New Roman"/>
                <a:cs typeface="Times New Roman"/>
                <a:sym typeface="Times New Roman"/>
              </a:rPr>
              <a:t>Think of this workbook as a tool to help think through all the situations your defense will encounter this season and in future seasons. The goal is to be as prepared as possible. </a:t>
            </a:r>
          </a:p>
          <a:p>
            <a:pPr marL="0" marR="0" lvl="0" indent="0" algn="just" rtl="0">
              <a:lnSpc>
                <a:spcPct val="100000"/>
              </a:lnSpc>
              <a:spcBef>
                <a:spcPts val="0"/>
              </a:spcBef>
              <a:spcAft>
                <a:spcPts val="0"/>
              </a:spcAft>
              <a:buClr>
                <a:srgbClr val="000000"/>
              </a:buClr>
              <a:buSzPts val="1200"/>
              <a:buFont typeface="Arial"/>
              <a:buNone/>
            </a:pPr>
            <a:endParaRPr lang="en-US"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200"/>
              <a:buFont typeface="Arial"/>
              <a:buNone/>
            </a:pPr>
            <a:r>
              <a:rPr lang="en-US" dirty="0">
                <a:latin typeface="Times New Roman"/>
                <a:ea typeface="Times New Roman"/>
                <a:cs typeface="Times New Roman"/>
                <a:sym typeface="Times New Roman"/>
              </a:rPr>
              <a:t>And while a coach can never predict the future with 100% certainty, we can be as prepared as possible. The goal of this workbook is to have a finished product at the end of the workbook.</a:t>
            </a:r>
            <a:endParaRPr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200"/>
              <a:buFont typeface="Arial"/>
              <a:buNone/>
            </a:pPr>
            <a:endParaRPr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200"/>
              <a:buFont typeface="Arial"/>
              <a:buNone/>
            </a:pPr>
            <a:r>
              <a:rPr lang="en-US" dirty="0">
                <a:latin typeface="Times New Roman"/>
                <a:ea typeface="Times New Roman"/>
                <a:cs typeface="Times New Roman"/>
                <a:sym typeface="Times New Roman"/>
              </a:rPr>
              <a:t>If you have interest in more guidance, we are planning to add the Defensive Coordinator Academy coming later in  2022!</a:t>
            </a:r>
          </a:p>
          <a:p>
            <a:pPr marL="0" marR="0" lvl="0" indent="0" algn="just" rtl="0">
              <a:lnSpc>
                <a:spcPct val="100000"/>
              </a:lnSpc>
              <a:spcBef>
                <a:spcPts val="0"/>
              </a:spcBef>
              <a:spcAft>
                <a:spcPts val="0"/>
              </a:spcAft>
              <a:buClr>
                <a:srgbClr val="000000"/>
              </a:buClr>
              <a:buSzPts val="1200"/>
              <a:buFont typeface="Arial"/>
              <a:buNone/>
            </a:pPr>
            <a:endParaRPr lang="en-US"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200"/>
              <a:buFont typeface="Arial"/>
              <a:buNone/>
            </a:pPr>
            <a:r>
              <a:rPr lang="en-US" dirty="0">
                <a:latin typeface="Times New Roman"/>
                <a:ea typeface="Times New Roman"/>
                <a:cs typeface="Times New Roman"/>
                <a:sym typeface="Times New Roman"/>
              </a:rPr>
              <a:t>Also, as you go through the workbook, you might find that you need more sheets than were provided. If that’s the case, scan the QR code below to download additional sheets for printing.</a:t>
            </a:r>
            <a:endParaRPr dirty="0">
              <a:latin typeface="Times New Roman"/>
              <a:ea typeface="Times New Roman"/>
              <a:cs typeface="Times New Roman"/>
              <a:sym typeface="Times New Roman"/>
            </a:endParaRPr>
          </a:p>
        </p:txBody>
      </p:sp>
      <p:pic>
        <p:nvPicPr>
          <p:cNvPr id="3" name="Picture 2" descr="Qr code&#10;&#10;Description automatically generated">
            <a:extLst>
              <a:ext uri="{FF2B5EF4-FFF2-40B4-BE49-F238E27FC236}">
                <a16:creationId xmlns:a16="http://schemas.microsoft.com/office/drawing/2014/main" id="{7AF247AF-E8CD-574D-86DD-98E870BA7790}"/>
              </a:ext>
            </a:extLst>
          </p:cNvPr>
          <p:cNvPicPr>
            <a:picLocks noChangeAspect="1"/>
          </p:cNvPicPr>
          <p:nvPr/>
        </p:nvPicPr>
        <p:blipFill>
          <a:blip r:embed="rId3"/>
          <a:stretch>
            <a:fillRect/>
          </a:stretch>
        </p:blipFill>
        <p:spPr>
          <a:xfrm>
            <a:off x="3222998" y="3842615"/>
            <a:ext cx="1326403" cy="1326403"/>
          </a:xfrm>
          <a:prstGeom prst="rect">
            <a:avLst/>
          </a:prstGeom>
        </p:spPr>
      </p:pic>
      <p:sp>
        <p:nvSpPr>
          <p:cNvPr id="4" name="Slide Number Placeholder 3">
            <a:extLst>
              <a:ext uri="{FF2B5EF4-FFF2-40B4-BE49-F238E27FC236}">
                <a16:creationId xmlns:a16="http://schemas.microsoft.com/office/drawing/2014/main" id="{E3E2C5C4-1F43-CA4C-B3F2-3D3ED87505AB}"/>
              </a:ext>
            </a:extLst>
          </p:cNvPr>
          <p:cNvSpPr>
            <a:spLocks noGrp="1"/>
          </p:cNvSpPr>
          <p:nvPr>
            <p:ph type="sldNum" idx="12"/>
          </p:nvPr>
        </p:nvSpPr>
        <p:spPr/>
        <p:txBody>
          <a:bodyPr/>
          <a:lstStyle/>
          <a:p>
            <a:fld id="{00000000-1234-1234-1234-123412341234}" type="slidenum">
              <a:rPr lang="en-US" smtClean="0"/>
              <a:pPr/>
              <a:t>10</a:t>
            </a:fld>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4FD3E422-BE22-1E4E-AE18-D256B70A4DC7}"/>
              </a:ext>
            </a:extLst>
          </p:cNvPr>
          <p:cNvSpPr>
            <a:spLocks noGrp="1"/>
          </p:cNvSpPr>
          <p:nvPr>
            <p:ph type="sldNum" idx="12"/>
          </p:nvPr>
        </p:nvSpPr>
        <p:spPr/>
        <p:txBody>
          <a:bodyPr/>
          <a:lstStyle/>
          <a:p>
            <a:fld id="{00000000-1234-1234-1234-123412341234}" type="slidenum">
              <a:rPr lang="en-US" smtClean="0"/>
              <a:pPr/>
              <a:t>100</a:t>
            </a:fld>
            <a:endParaRPr lang="en-US" dirty="0"/>
          </a:p>
        </p:txBody>
      </p:sp>
    </p:spTree>
    <p:extLst>
      <p:ext uri="{BB962C8B-B14F-4D97-AF65-F5344CB8AC3E}">
        <p14:creationId xmlns:p14="http://schemas.microsoft.com/office/powerpoint/2010/main" val="222968517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Against </a:t>
            </a:r>
            <a:r>
              <a:rPr lang="en-US" sz="2000" b="1" dirty="0">
                <a:solidFill>
                  <a:schemeClr val="dk1"/>
                </a:solidFill>
                <a:latin typeface="Roboto"/>
                <a:ea typeface="Roboto"/>
                <a:cs typeface="Roboto"/>
                <a:sym typeface="Roboto"/>
              </a:rPr>
              <a:t>Other</a:t>
            </a:r>
            <a:r>
              <a:rPr lang="en-US" sz="2000" b="1" i="0" u="none" strike="noStrike" cap="none" dirty="0">
                <a:solidFill>
                  <a:schemeClr val="dk1"/>
                </a:solidFill>
                <a:latin typeface="Roboto"/>
                <a:ea typeface="Roboto"/>
                <a:cs typeface="Roboto"/>
                <a:sym typeface="Roboto"/>
              </a:rPr>
              <a:t> Looks</a:t>
            </a:r>
            <a:endParaRPr sz="1400" b="0" i="0" u="none" strike="noStrike" cap="none" dirty="0">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DEBC3B59-0F80-DB4F-A7CB-2C0C7238C588}"/>
              </a:ext>
            </a:extLst>
          </p:cNvPr>
          <p:cNvSpPr>
            <a:spLocks noGrp="1"/>
          </p:cNvSpPr>
          <p:nvPr>
            <p:ph type="sldNum" idx="12"/>
          </p:nvPr>
        </p:nvSpPr>
        <p:spPr/>
        <p:txBody>
          <a:bodyPr/>
          <a:lstStyle/>
          <a:p>
            <a:fld id="{00000000-1234-1234-1234-123412341234}" type="slidenum">
              <a:rPr lang="en-US" smtClean="0"/>
              <a:pPr/>
              <a:t>101</a:t>
            </a:fld>
            <a:endParaRPr lang="en-US" dirty="0"/>
          </a:p>
        </p:txBody>
      </p:sp>
    </p:spTree>
    <p:extLst>
      <p:ext uri="{BB962C8B-B14F-4D97-AF65-F5344CB8AC3E}">
        <p14:creationId xmlns:p14="http://schemas.microsoft.com/office/powerpoint/2010/main" val="25435156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F3724BB9-D069-BA41-8A2C-450B9AE58918}"/>
              </a:ext>
            </a:extLst>
          </p:cNvPr>
          <p:cNvSpPr>
            <a:spLocks noGrp="1"/>
          </p:cNvSpPr>
          <p:nvPr>
            <p:ph type="sldNum" idx="12"/>
          </p:nvPr>
        </p:nvSpPr>
        <p:spPr/>
        <p:txBody>
          <a:bodyPr/>
          <a:lstStyle/>
          <a:p>
            <a:fld id="{00000000-1234-1234-1234-123412341234}" type="slidenum">
              <a:rPr lang="en-US" smtClean="0"/>
              <a:pPr/>
              <a:t>102</a:t>
            </a:fld>
            <a:endParaRPr lang="en-US" dirty="0"/>
          </a:p>
        </p:txBody>
      </p:sp>
    </p:spTree>
    <p:extLst>
      <p:ext uri="{BB962C8B-B14F-4D97-AF65-F5344CB8AC3E}">
        <p14:creationId xmlns:p14="http://schemas.microsoft.com/office/powerpoint/2010/main" val="35991587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Against </a:t>
            </a:r>
            <a:r>
              <a:rPr lang="en-US" sz="2000" b="1" dirty="0">
                <a:solidFill>
                  <a:schemeClr val="dk1"/>
                </a:solidFill>
                <a:latin typeface="Roboto"/>
                <a:ea typeface="Roboto"/>
                <a:cs typeface="Roboto"/>
                <a:sym typeface="Roboto"/>
              </a:rPr>
              <a:t>Other</a:t>
            </a:r>
            <a:r>
              <a:rPr lang="en-US" sz="2000" b="1" i="0" u="none" strike="noStrike" cap="none" dirty="0">
                <a:solidFill>
                  <a:schemeClr val="dk1"/>
                </a:solidFill>
                <a:latin typeface="Roboto"/>
                <a:ea typeface="Roboto"/>
                <a:cs typeface="Roboto"/>
                <a:sym typeface="Roboto"/>
              </a:rPr>
              <a:t> Looks</a:t>
            </a:r>
            <a:endParaRPr sz="1400" b="0" i="0" u="none" strike="noStrike" cap="none" dirty="0">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C0324986-13C8-A24A-9E25-84CC0B64AC6E}"/>
              </a:ext>
            </a:extLst>
          </p:cNvPr>
          <p:cNvSpPr>
            <a:spLocks noGrp="1"/>
          </p:cNvSpPr>
          <p:nvPr>
            <p:ph type="sldNum" idx="12"/>
          </p:nvPr>
        </p:nvSpPr>
        <p:spPr/>
        <p:txBody>
          <a:bodyPr/>
          <a:lstStyle/>
          <a:p>
            <a:fld id="{00000000-1234-1234-1234-123412341234}" type="slidenum">
              <a:rPr lang="en-US" smtClean="0"/>
              <a:pPr/>
              <a:t>103</a:t>
            </a:fld>
            <a:endParaRPr lang="en-US" dirty="0"/>
          </a:p>
        </p:txBody>
      </p:sp>
    </p:spTree>
    <p:extLst>
      <p:ext uri="{BB962C8B-B14F-4D97-AF65-F5344CB8AC3E}">
        <p14:creationId xmlns:p14="http://schemas.microsoft.com/office/powerpoint/2010/main" val="235411041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A0435D70-9758-864C-A892-70819412961F}"/>
              </a:ext>
            </a:extLst>
          </p:cNvPr>
          <p:cNvSpPr>
            <a:spLocks noGrp="1"/>
          </p:cNvSpPr>
          <p:nvPr>
            <p:ph type="sldNum" idx="12"/>
          </p:nvPr>
        </p:nvSpPr>
        <p:spPr/>
        <p:txBody>
          <a:bodyPr/>
          <a:lstStyle/>
          <a:p>
            <a:fld id="{00000000-1234-1234-1234-123412341234}" type="slidenum">
              <a:rPr lang="en-US" smtClean="0"/>
              <a:pPr/>
              <a:t>104</a:t>
            </a:fld>
            <a:endParaRPr lang="en-US" dirty="0"/>
          </a:p>
        </p:txBody>
      </p:sp>
    </p:spTree>
    <p:extLst>
      <p:ext uri="{BB962C8B-B14F-4D97-AF65-F5344CB8AC3E}">
        <p14:creationId xmlns:p14="http://schemas.microsoft.com/office/powerpoint/2010/main" val="30507638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Against </a:t>
            </a:r>
            <a:r>
              <a:rPr lang="en-US" sz="2000" b="1" dirty="0">
                <a:solidFill>
                  <a:schemeClr val="dk1"/>
                </a:solidFill>
                <a:latin typeface="Roboto"/>
                <a:ea typeface="Roboto"/>
                <a:cs typeface="Roboto"/>
                <a:sym typeface="Roboto"/>
              </a:rPr>
              <a:t>Other</a:t>
            </a:r>
            <a:r>
              <a:rPr lang="en-US" sz="2000" b="1" i="0" u="none" strike="noStrike" cap="none" dirty="0">
                <a:solidFill>
                  <a:schemeClr val="dk1"/>
                </a:solidFill>
                <a:latin typeface="Roboto"/>
                <a:ea typeface="Roboto"/>
                <a:cs typeface="Roboto"/>
                <a:sym typeface="Roboto"/>
              </a:rPr>
              <a:t> Looks</a:t>
            </a:r>
            <a:endParaRPr sz="1400" b="0" i="0" u="none" strike="noStrike" cap="none" dirty="0">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11201FF8-0204-6647-9784-28C47E0CAB26}"/>
              </a:ext>
            </a:extLst>
          </p:cNvPr>
          <p:cNvSpPr>
            <a:spLocks noGrp="1"/>
          </p:cNvSpPr>
          <p:nvPr>
            <p:ph type="sldNum" idx="12"/>
          </p:nvPr>
        </p:nvSpPr>
        <p:spPr/>
        <p:txBody>
          <a:bodyPr/>
          <a:lstStyle/>
          <a:p>
            <a:fld id="{00000000-1234-1234-1234-123412341234}" type="slidenum">
              <a:rPr lang="en-US" smtClean="0"/>
              <a:pPr/>
              <a:t>105</a:t>
            </a:fld>
            <a:endParaRPr lang="en-US" dirty="0"/>
          </a:p>
        </p:txBody>
      </p:sp>
    </p:spTree>
    <p:extLst>
      <p:ext uri="{BB962C8B-B14F-4D97-AF65-F5344CB8AC3E}">
        <p14:creationId xmlns:p14="http://schemas.microsoft.com/office/powerpoint/2010/main" val="33340357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96562AA2-C5D4-F741-9F81-3C8CDFEB6B4C}"/>
              </a:ext>
            </a:extLst>
          </p:cNvPr>
          <p:cNvSpPr>
            <a:spLocks noGrp="1"/>
          </p:cNvSpPr>
          <p:nvPr>
            <p:ph type="sldNum" idx="12"/>
          </p:nvPr>
        </p:nvSpPr>
        <p:spPr/>
        <p:txBody>
          <a:bodyPr/>
          <a:lstStyle/>
          <a:p>
            <a:fld id="{00000000-1234-1234-1234-123412341234}" type="slidenum">
              <a:rPr lang="en-US" smtClean="0"/>
              <a:pPr/>
              <a:t>106</a:t>
            </a:fld>
            <a:endParaRPr lang="en-US" dirty="0"/>
          </a:p>
        </p:txBody>
      </p:sp>
    </p:spTree>
    <p:extLst>
      <p:ext uri="{BB962C8B-B14F-4D97-AF65-F5344CB8AC3E}">
        <p14:creationId xmlns:p14="http://schemas.microsoft.com/office/powerpoint/2010/main" val="9002470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Against </a:t>
            </a:r>
            <a:r>
              <a:rPr lang="en-US" sz="2000" b="1" dirty="0">
                <a:solidFill>
                  <a:schemeClr val="dk1"/>
                </a:solidFill>
                <a:latin typeface="Roboto"/>
                <a:ea typeface="Roboto"/>
                <a:cs typeface="Roboto"/>
                <a:sym typeface="Roboto"/>
              </a:rPr>
              <a:t>Other</a:t>
            </a:r>
            <a:r>
              <a:rPr lang="en-US" sz="2000" b="1" i="0" u="none" strike="noStrike" cap="none" dirty="0">
                <a:solidFill>
                  <a:schemeClr val="dk1"/>
                </a:solidFill>
                <a:latin typeface="Roboto"/>
                <a:ea typeface="Roboto"/>
                <a:cs typeface="Roboto"/>
                <a:sym typeface="Roboto"/>
              </a:rPr>
              <a:t> Looks</a:t>
            </a:r>
            <a:endParaRPr sz="1400" b="0" i="0" u="none" strike="noStrike" cap="none" dirty="0">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583CB8A2-59B3-5B4C-9A48-088CE95C7021}"/>
              </a:ext>
            </a:extLst>
          </p:cNvPr>
          <p:cNvSpPr>
            <a:spLocks noGrp="1"/>
          </p:cNvSpPr>
          <p:nvPr>
            <p:ph type="sldNum" idx="12"/>
          </p:nvPr>
        </p:nvSpPr>
        <p:spPr/>
        <p:txBody>
          <a:bodyPr/>
          <a:lstStyle/>
          <a:p>
            <a:fld id="{00000000-1234-1234-1234-123412341234}" type="slidenum">
              <a:rPr lang="en-US" smtClean="0"/>
              <a:pPr/>
              <a:t>107</a:t>
            </a:fld>
            <a:endParaRPr lang="en-US" dirty="0"/>
          </a:p>
        </p:txBody>
      </p:sp>
    </p:spTree>
    <p:extLst>
      <p:ext uri="{BB962C8B-B14F-4D97-AF65-F5344CB8AC3E}">
        <p14:creationId xmlns:p14="http://schemas.microsoft.com/office/powerpoint/2010/main" val="42532246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7A286921-8CBA-3448-8219-46C6E203E1EE}"/>
              </a:ext>
            </a:extLst>
          </p:cNvPr>
          <p:cNvSpPr>
            <a:spLocks noGrp="1"/>
          </p:cNvSpPr>
          <p:nvPr>
            <p:ph type="sldNum" idx="12"/>
          </p:nvPr>
        </p:nvSpPr>
        <p:spPr/>
        <p:txBody>
          <a:bodyPr/>
          <a:lstStyle/>
          <a:p>
            <a:fld id="{00000000-1234-1234-1234-123412341234}" type="slidenum">
              <a:rPr lang="en-US" smtClean="0"/>
              <a:pPr/>
              <a:t>108</a:t>
            </a:fld>
            <a:endParaRPr lang="en-US" dirty="0"/>
          </a:p>
        </p:txBody>
      </p:sp>
    </p:spTree>
    <p:extLst>
      <p:ext uri="{BB962C8B-B14F-4D97-AF65-F5344CB8AC3E}">
        <p14:creationId xmlns:p14="http://schemas.microsoft.com/office/powerpoint/2010/main" val="349160074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Against </a:t>
            </a:r>
            <a:r>
              <a:rPr lang="en-US" sz="2000" b="1" dirty="0">
                <a:solidFill>
                  <a:schemeClr val="dk1"/>
                </a:solidFill>
                <a:latin typeface="Roboto"/>
                <a:ea typeface="Roboto"/>
                <a:cs typeface="Roboto"/>
                <a:sym typeface="Roboto"/>
              </a:rPr>
              <a:t>Other</a:t>
            </a:r>
            <a:r>
              <a:rPr lang="en-US" sz="2000" b="1" i="0" u="none" strike="noStrike" cap="none" dirty="0">
                <a:solidFill>
                  <a:schemeClr val="dk1"/>
                </a:solidFill>
                <a:latin typeface="Roboto"/>
                <a:ea typeface="Roboto"/>
                <a:cs typeface="Roboto"/>
                <a:sym typeface="Roboto"/>
              </a:rPr>
              <a:t> Looks</a:t>
            </a:r>
            <a:endParaRPr sz="1400" b="0" i="0" u="none" strike="noStrike" cap="none" dirty="0">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25CA003F-861B-CA4C-864A-F7142F5426CC}"/>
              </a:ext>
            </a:extLst>
          </p:cNvPr>
          <p:cNvSpPr>
            <a:spLocks noGrp="1"/>
          </p:cNvSpPr>
          <p:nvPr>
            <p:ph type="sldNum" idx="12"/>
          </p:nvPr>
        </p:nvSpPr>
        <p:spPr/>
        <p:txBody>
          <a:bodyPr/>
          <a:lstStyle/>
          <a:p>
            <a:fld id="{00000000-1234-1234-1234-123412341234}" type="slidenum">
              <a:rPr lang="en-US" smtClean="0"/>
              <a:pPr/>
              <a:t>109</a:t>
            </a:fld>
            <a:endParaRPr lang="en-US" dirty="0"/>
          </a:p>
        </p:txBody>
      </p:sp>
    </p:spTree>
    <p:extLst>
      <p:ext uri="{BB962C8B-B14F-4D97-AF65-F5344CB8AC3E}">
        <p14:creationId xmlns:p14="http://schemas.microsoft.com/office/powerpoint/2010/main" val="82800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1"/>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69" name="Google Shape;169;p11"/>
          <p:cNvSpPr txBox="1"/>
          <p:nvPr/>
        </p:nvSpPr>
        <p:spPr>
          <a:xfrm>
            <a:off x="457200" y="1645263"/>
            <a:ext cx="6858000" cy="6878766"/>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Making sure you have the right players in the right positions is the most important aspect of coaching defense. Great players always help, but the coaches that can use players to the best of their ability and design an offense to match the skill set are those that become elite. </a:t>
            </a:r>
            <a:r>
              <a:rPr lang="en-US" sz="1400" b="0" i="0" u="none" strike="noStrike" cap="none" dirty="0">
                <a:solidFill>
                  <a:srgbClr val="000000"/>
                </a:solidFill>
                <a:latin typeface="Times New Roman"/>
                <a:ea typeface="Times New Roman"/>
                <a:cs typeface="Times New Roman"/>
                <a:sym typeface="Times New Roman"/>
              </a:rPr>
              <a:t>This can be tricky at times because you may not have the ideal 11 players to put in every single position on your defense. One position group may not have a lot of depth. </a:t>
            </a: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endParaRPr sz="1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So use this section to brainstorm and find out the strengths and weaknesses of your roster. </a:t>
            </a:r>
            <a:r>
              <a:rPr lang="en-US" sz="1400" b="0" i="0" u="none" strike="noStrike" cap="none" dirty="0">
                <a:solidFill>
                  <a:srgbClr val="000000"/>
                </a:solidFill>
                <a:latin typeface="Times New Roman"/>
                <a:ea typeface="Times New Roman"/>
                <a:cs typeface="Times New Roman"/>
                <a:sym typeface="Times New Roman"/>
              </a:rPr>
              <a:t>If your defensive line is thin on backups, do you have a backup linebacker that can take reps at defensive end when you need him to? If a outside linebacker goes down in a game, who will back him up? The answers to these questions can make or break you when all the chips are on the table. </a:t>
            </a:r>
            <a:r>
              <a:rPr lang="en-US" dirty="0">
                <a:solidFill>
                  <a:schemeClr val="dk1"/>
                </a:solidFill>
                <a:latin typeface="Times New Roman"/>
                <a:ea typeface="Times New Roman"/>
                <a:cs typeface="Times New Roman"/>
                <a:sym typeface="Times New Roman"/>
              </a:rPr>
              <a:t>You</a:t>
            </a:r>
            <a:r>
              <a:rPr lang="en-US" sz="1400" b="0" i="0" u="none" strike="noStrike" cap="none" dirty="0">
                <a:solidFill>
                  <a:schemeClr val="dk1"/>
                </a:solidFill>
                <a:latin typeface="Times New Roman"/>
                <a:ea typeface="Times New Roman"/>
                <a:cs typeface="Times New Roman"/>
                <a:sym typeface="Times New Roman"/>
              </a:rPr>
              <a:t> should always start with </a:t>
            </a:r>
            <a:r>
              <a:rPr lang="en-US" dirty="0">
                <a:solidFill>
                  <a:schemeClr val="dk1"/>
                </a:solidFill>
                <a:latin typeface="Times New Roman"/>
                <a:ea typeface="Times New Roman"/>
                <a:cs typeface="Times New Roman"/>
                <a:sym typeface="Times New Roman"/>
              </a:rPr>
              <a:t>your</a:t>
            </a:r>
            <a:r>
              <a:rPr lang="en-US" sz="1400" b="0" i="0" u="none" strike="noStrike" cap="none" dirty="0">
                <a:solidFill>
                  <a:schemeClr val="dk1"/>
                </a:solidFill>
                <a:latin typeface="Times New Roman"/>
                <a:ea typeface="Times New Roman"/>
                <a:cs typeface="Times New Roman"/>
                <a:sym typeface="Times New Roman"/>
              </a:rPr>
              <a:t> players before building out </a:t>
            </a:r>
            <a:r>
              <a:rPr lang="en-US" dirty="0">
                <a:solidFill>
                  <a:schemeClr val="dk1"/>
                </a:solidFill>
                <a:latin typeface="Times New Roman"/>
                <a:ea typeface="Times New Roman"/>
                <a:cs typeface="Times New Roman"/>
                <a:sym typeface="Times New Roman"/>
              </a:rPr>
              <a:t>your</a:t>
            </a:r>
            <a:r>
              <a:rPr lang="en-US" sz="1400" b="0" i="0" u="none" strike="noStrike" cap="none" dirty="0">
                <a:solidFill>
                  <a:schemeClr val="dk1"/>
                </a:solidFill>
                <a:latin typeface="Times New Roman"/>
                <a:ea typeface="Times New Roman"/>
                <a:cs typeface="Times New Roman"/>
                <a:sym typeface="Times New Roman"/>
              </a:rPr>
              <a:t> playbook and then match the concepts and formations to maximize the strengths of your players.  </a:t>
            </a:r>
            <a:endParaRPr sz="14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en-US" sz="1400" b="1" i="0" u="none" strike="noStrike" cap="none" dirty="0">
                <a:solidFill>
                  <a:schemeClr val="dk1"/>
                </a:solidFill>
                <a:latin typeface="Roboto" panose="02000000000000000000" pitchFamily="2" charset="0"/>
                <a:ea typeface="Roboto" panose="02000000000000000000" pitchFamily="2" charset="0"/>
                <a:cs typeface="Times New Roman"/>
                <a:sym typeface="Times New Roman"/>
              </a:rPr>
              <a:t>Building If-Then Into Your Decisions</a:t>
            </a:r>
            <a:endParaRPr sz="1400" b="0" i="0" u="none" strike="noStrike" cap="none" dirty="0">
              <a:solidFill>
                <a:schemeClr val="dk1"/>
              </a:solidFill>
              <a:latin typeface="Roboto" panose="02000000000000000000" pitchFamily="2" charset="0"/>
              <a:ea typeface="Roboto" panose="02000000000000000000" pitchFamily="2" charset="0"/>
              <a:cs typeface="Times New Roman"/>
              <a:sym typeface="Times New Roman"/>
            </a:endParaRPr>
          </a:p>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As you work though this workbook, think about all the possibilities that can come up through a season.  I refer to this as “IF-THEN” thinking. </a:t>
            </a:r>
          </a:p>
          <a:p>
            <a:pPr marL="0" marR="0" lvl="0" indent="0" algn="l" rtl="0">
              <a:lnSpc>
                <a:spcPct val="150000"/>
              </a:lnSpc>
              <a:spcBef>
                <a:spcPts val="0"/>
              </a:spcBef>
              <a:spcAft>
                <a:spcPts val="0"/>
              </a:spcAft>
              <a:buClr>
                <a:srgbClr val="000000"/>
              </a:buClr>
              <a:buSzPts val="1400"/>
              <a:buFont typeface="Arial"/>
              <a:buNone/>
            </a:pPr>
            <a:endParaRPr lang="en-US" dirty="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As you build your roster and depth chart, be sure to think about:</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IF: “X” player is injured; THEN: we would use “Y” player</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IF: we do not have enough depth at “X” position; THEN: we could look at “Y” at that spot. </a:t>
            </a:r>
            <a:endParaRPr sz="14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chemeClr val="dk1"/>
              </a:solidFill>
              <a:latin typeface="Times New Roman"/>
              <a:ea typeface="Times New Roman"/>
              <a:cs typeface="Times New Roman"/>
              <a:sym typeface="Times New Roman"/>
            </a:endParaRPr>
          </a:p>
        </p:txBody>
      </p:sp>
      <p:grpSp>
        <p:nvGrpSpPr>
          <p:cNvPr id="170" name="Google Shape;170;p11"/>
          <p:cNvGrpSpPr/>
          <p:nvPr/>
        </p:nvGrpSpPr>
        <p:grpSpPr>
          <a:xfrm>
            <a:off x="0" y="518280"/>
            <a:ext cx="7772400" cy="1004504"/>
            <a:chOff x="0" y="518280"/>
            <a:chExt cx="7772400" cy="1004504"/>
          </a:xfrm>
        </p:grpSpPr>
        <p:grpSp>
          <p:nvGrpSpPr>
            <p:cNvPr id="171" name="Google Shape;171;p11"/>
            <p:cNvGrpSpPr/>
            <p:nvPr/>
          </p:nvGrpSpPr>
          <p:grpSpPr>
            <a:xfrm>
              <a:off x="0" y="518280"/>
              <a:ext cx="7772400" cy="1004504"/>
              <a:chOff x="0" y="518280"/>
              <a:chExt cx="7772400" cy="1004504"/>
            </a:xfrm>
          </p:grpSpPr>
          <p:sp>
            <p:nvSpPr>
              <p:cNvPr id="172" name="Google Shape;172;p11"/>
              <p:cNvSpPr txBox="1"/>
              <p:nvPr/>
            </p:nvSpPr>
            <p:spPr>
              <a:xfrm>
                <a:off x="0" y="814784"/>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Personnel</a:t>
                </a:r>
                <a:endParaRPr sz="1400" b="0" i="0" u="none" strike="noStrike" cap="none">
                  <a:solidFill>
                    <a:srgbClr val="000000"/>
                  </a:solidFill>
                  <a:latin typeface="Arial"/>
                  <a:ea typeface="Arial"/>
                  <a:cs typeface="Arial"/>
                  <a:sym typeface="Arial"/>
                </a:endParaRPr>
              </a:p>
            </p:txBody>
          </p:sp>
          <p:sp>
            <p:nvSpPr>
              <p:cNvPr id="173" name="Google Shape;173;p11"/>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Chapter 1</a:t>
                </a:r>
                <a:endParaRPr sz="1400" b="0" i="0" u="none" strike="noStrike" cap="none">
                  <a:solidFill>
                    <a:srgbClr val="000000"/>
                  </a:solidFill>
                  <a:latin typeface="Arial"/>
                  <a:ea typeface="Arial"/>
                  <a:cs typeface="Arial"/>
                  <a:sym typeface="Arial"/>
                </a:endParaRPr>
              </a:p>
            </p:txBody>
          </p:sp>
        </p:grpSp>
        <p:cxnSp>
          <p:nvCxnSpPr>
            <p:cNvPr id="174" name="Google Shape;174;p11"/>
            <p:cNvCxnSpPr/>
            <p:nvPr/>
          </p:nvCxnSpPr>
          <p:spPr>
            <a:xfrm>
              <a:off x="457200" y="1522579"/>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CB2302F8-1843-014E-8F91-C627F189B900}"/>
              </a:ext>
            </a:extLst>
          </p:cNvPr>
          <p:cNvSpPr>
            <a:spLocks noGrp="1"/>
          </p:cNvSpPr>
          <p:nvPr>
            <p:ph type="sldNum" idx="12"/>
          </p:nvPr>
        </p:nvSpPr>
        <p:spPr/>
        <p:txBody>
          <a:bodyPr/>
          <a:lstStyle/>
          <a:p>
            <a:fld id="{00000000-1234-1234-1234-123412341234}" type="slidenum">
              <a:rPr lang="en-US" smtClean="0"/>
              <a:pPr/>
              <a:t>11</a:t>
            </a:fld>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DB579299-6F75-704A-B84E-D175B641E5BE}"/>
              </a:ext>
            </a:extLst>
          </p:cNvPr>
          <p:cNvSpPr>
            <a:spLocks noGrp="1"/>
          </p:cNvSpPr>
          <p:nvPr>
            <p:ph type="sldNum" idx="12"/>
          </p:nvPr>
        </p:nvSpPr>
        <p:spPr/>
        <p:txBody>
          <a:bodyPr/>
          <a:lstStyle/>
          <a:p>
            <a:fld id="{00000000-1234-1234-1234-123412341234}" type="slidenum">
              <a:rPr lang="en-US" smtClean="0"/>
              <a:pPr/>
              <a:t>110</a:t>
            </a:fld>
            <a:endParaRPr lang="en-US" dirty="0"/>
          </a:p>
        </p:txBody>
      </p:sp>
    </p:spTree>
    <p:extLst>
      <p:ext uri="{BB962C8B-B14F-4D97-AF65-F5344CB8AC3E}">
        <p14:creationId xmlns:p14="http://schemas.microsoft.com/office/powerpoint/2010/main" val="17275380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Against </a:t>
            </a:r>
            <a:r>
              <a:rPr lang="en-US" sz="2000" b="1" dirty="0">
                <a:solidFill>
                  <a:schemeClr val="dk1"/>
                </a:solidFill>
                <a:latin typeface="Roboto"/>
                <a:ea typeface="Roboto"/>
                <a:cs typeface="Roboto"/>
                <a:sym typeface="Roboto"/>
              </a:rPr>
              <a:t>Other</a:t>
            </a:r>
            <a:r>
              <a:rPr lang="en-US" sz="2000" b="1" i="0" u="none" strike="noStrike" cap="none" dirty="0">
                <a:solidFill>
                  <a:schemeClr val="dk1"/>
                </a:solidFill>
                <a:latin typeface="Roboto"/>
                <a:ea typeface="Roboto"/>
                <a:cs typeface="Roboto"/>
                <a:sym typeface="Roboto"/>
              </a:rPr>
              <a:t> Looks</a:t>
            </a:r>
            <a:endParaRPr sz="1400" b="0" i="0" u="none" strike="noStrike" cap="none" dirty="0">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5E2D7F67-0F7D-C844-806F-5E12F12DFEB4}"/>
              </a:ext>
            </a:extLst>
          </p:cNvPr>
          <p:cNvSpPr>
            <a:spLocks noGrp="1"/>
          </p:cNvSpPr>
          <p:nvPr>
            <p:ph type="sldNum" idx="12"/>
          </p:nvPr>
        </p:nvSpPr>
        <p:spPr/>
        <p:txBody>
          <a:bodyPr/>
          <a:lstStyle/>
          <a:p>
            <a:fld id="{00000000-1234-1234-1234-123412341234}" type="slidenum">
              <a:rPr lang="en-US" smtClean="0"/>
              <a:pPr/>
              <a:t>111</a:t>
            </a:fld>
            <a:endParaRPr lang="en-US" dirty="0"/>
          </a:p>
        </p:txBody>
      </p:sp>
    </p:spTree>
    <p:extLst>
      <p:ext uri="{BB962C8B-B14F-4D97-AF65-F5344CB8AC3E}">
        <p14:creationId xmlns:p14="http://schemas.microsoft.com/office/powerpoint/2010/main" val="15497209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28228783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grpSp>
        <p:nvGrpSpPr>
          <p:cNvPr id="45" name="Group 44">
            <a:extLst>
              <a:ext uri="{FF2B5EF4-FFF2-40B4-BE49-F238E27FC236}">
                <a16:creationId xmlns:a16="http://schemas.microsoft.com/office/drawing/2014/main" id="{F1BAA65C-28E7-8D4D-B6A2-CDE1E8A5E9A7}"/>
              </a:ext>
            </a:extLst>
          </p:cNvPr>
          <p:cNvGrpSpPr/>
          <p:nvPr/>
        </p:nvGrpSpPr>
        <p:grpSpPr>
          <a:xfrm>
            <a:off x="3601494" y="6954766"/>
            <a:ext cx="206793" cy="218921"/>
            <a:chOff x="1279865" y="1865112"/>
            <a:chExt cx="206793" cy="218921"/>
          </a:xfrm>
        </p:grpSpPr>
        <p:sp>
          <p:nvSpPr>
            <p:cNvPr id="46" name="Google Shape;561;p31">
              <a:extLst>
                <a:ext uri="{FF2B5EF4-FFF2-40B4-BE49-F238E27FC236}">
                  <a16:creationId xmlns:a16="http://schemas.microsoft.com/office/drawing/2014/main" id="{05B5AA59-5255-0B48-8E7E-2C5D1729CF05}"/>
                </a:ext>
              </a:extLst>
            </p:cNvPr>
            <p:cNvSpPr/>
            <p:nvPr/>
          </p:nvSpPr>
          <p:spPr>
            <a:xfrm>
              <a:off x="1279865" y="1898495"/>
              <a:ext cx="156173" cy="157179"/>
            </a:xfrm>
            <a:prstGeom prst="ellipse">
              <a:avLst/>
            </a:prstGeom>
            <a:solidFill>
              <a:schemeClr val="tx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7" name="Google Shape;557;p31">
              <a:extLst>
                <a:ext uri="{FF2B5EF4-FFF2-40B4-BE49-F238E27FC236}">
                  <a16:creationId xmlns:a16="http://schemas.microsoft.com/office/drawing/2014/main" id="{702A6AE9-E19D-3B48-936E-9DD196794BF7}"/>
                </a:ext>
              </a:extLst>
            </p:cNvPr>
            <p:cNvSpPr/>
            <p:nvPr/>
          </p:nvSpPr>
          <p:spPr>
            <a:xfrm>
              <a:off x="1355649" y="1865112"/>
              <a:ext cx="131009" cy="218921"/>
            </a:xfrm>
            <a:prstGeom prst="rect">
              <a:avLst/>
            </a:prstGeom>
            <a:solidFill>
              <a:schemeClr val="lt1"/>
            </a:solidFill>
            <a:ln w="9525" cap="flat" cmpd="sng">
              <a:no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sp>
        <p:nvSpPr>
          <p:cNvPr id="825" name="Google Shape;825;p47"/>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827" name="Google Shape;827;p47"/>
          <p:cNvSpPr txBox="1"/>
          <p:nvPr/>
        </p:nvSpPr>
        <p:spPr>
          <a:xfrm>
            <a:off x="457200" y="1645263"/>
            <a:ext cx="6858000" cy="3754834"/>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None/>
            </a:pPr>
            <a:r>
              <a:rPr lang="en-US" dirty="0">
                <a:latin typeface="Times New Roman"/>
                <a:ea typeface="Times New Roman"/>
                <a:cs typeface="Times New Roman"/>
                <a:sym typeface="Times New Roman"/>
              </a:rPr>
              <a:t>Now that the bulk of the playbook is complete, you can start to marry certain concepts into packaged calls for specific situations. You might use these because the whole play might be too wordy or it’s a common call and you’d like to make it just one word.</a:t>
            </a:r>
          </a:p>
          <a:p>
            <a:pPr marL="0" marR="0" lvl="0" indent="0" algn="l" rtl="0">
              <a:lnSpc>
                <a:spcPct val="100000"/>
              </a:lnSpc>
              <a:spcBef>
                <a:spcPts val="0"/>
              </a:spcBef>
              <a:spcAft>
                <a:spcPts val="0"/>
              </a:spcAft>
              <a:buNone/>
            </a:pP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dirty="0">
                <a:latin typeface="Times New Roman"/>
                <a:ea typeface="Times New Roman"/>
                <a:cs typeface="Times New Roman"/>
                <a:sym typeface="Times New Roman"/>
              </a:rPr>
              <a:t>Your defense may have just one or two of these or you might want a lot. It all depends on your players and what you’ll see from the offense. </a:t>
            </a:r>
          </a:p>
          <a:p>
            <a:pPr marL="0" marR="0" lvl="0" indent="0" algn="l" rtl="0">
              <a:lnSpc>
                <a:spcPct val="100000"/>
              </a:lnSpc>
              <a:spcBef>
                <a:spcPts val="0"/>
              </a:spcBef>
              <a:spcAft>
                <a:spcPts val="0"/>
              </a:spcAft>
              <a:buNone/>
            </a:pPr>
            <a:endParaRPr lang="en-US"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dirty="0">
                <a:latin typeface="Times New Roman"/>
                <a:ea typeface="Times New Roman"/>
                <a:cs typeface="Times New Roman"/>
                <a:sym typeface="Times New Roman"/>
              </a:rPr>
              <a:t>A few examples of what you might want to package are special blitzes or perhaps when you want to drop a defensive lineman into coverage – get creative in this chapter.</a:t>
            </a:r>
          </a:p>
          <a:p>
            <a:pPr marL="0" marR="0" lvl="0" indent="0" algn="l" rtl="0">
              <a:lnSpc>
                <a:spcPct val="100000"/>
              </a:lnSpc>
              <a:spcBef>
                <a:spcPts val="0"/>
              </a:spcBef>
              <a:spcAft>
                <a:spcPts val="0"/>
              </a:spcAft>
              <a:buNone/>
            </a:pP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dirty="0">
                <a:latin typeface="Times New Roman"/>
                <a:ea typeface="Times New Roman"/>
                <a:cs typeface="Times New Roman"/>
                <a:sym typeface="Times New Roman"/>
              </a:rPr>
              <a:t>These can be as exotic as you want but remember that you need to be able to teach and communicate them quickly. Think about all those things as you build them out here.</a:t>
            </a: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dirty="0">
                <a:latin typeface="Times New Roman"/>
                <a:ea typeface="Times New Roman"/>
                <a:cs typeface="Times New Roman"/>
                <a:sym typeface="Times New Roman"/>
              </a:rPr>
              <a:t>Also, make sure these blitzes will work against most fronts you will face or build in rules that will “check them out” of the call. </a:t>
            </a:r>
          </a:p>
          <a:p>
            <a:pPr marL="0" marR="0" lvl="0" indent="0" algn="l" rtl="0">
              <a:lnSpc>
                <a:spcPct val="100000"/>
              </a:lnSpc>
              <a:spcBef>
                <a:spcPts val="0"/>
              </a:spcBef>
              <a:spcAft>
                <a:spcPts val="0"/>
              </a:spcAft>
              <a:buNone/>
            </a:pPr>
            <a:endParaRPr lang="en-US" dirty="0">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dirty="0">
                <a:latin typeface="Times New Roman"/>
                <a:ea typeface="Times New Roman"/>
                <a:cs typeface="Times New Roman"/>
                <a:sym typeface="Times New Roman"/>
              </a:rPr>
              <a:t>Here’s an example:</a:t>
            </a:r>
            <a:endParaRPr dirty="0">
              <a:latin typeface="Times New Roman"/>
              <a:ea typeface="Times New Roman"/>
              <a:cs typeface="Times New Roman"/>
              <a:sym typeface="Times New Roman"/>
            </a:endParaRPr>
          </a:p>
        </p:txBody>
      </p:sp>
      <p:grpSp>
        <p:nvGrpSpPr>
          <p:cNvPr id="828" name="Google Shape;828;p47"/>
          <p:cNvGrpSpPr/>
          <p:nvPr/>
        </p:nvGrpSpPr>
        <p:grpSpPr>
          <a:xfrm>
            <a:off x="0" y="518280"/>
            <a:ext cx="7772400" cy="1004350"/>
            <a:chOff x="0" y="518280"/>
            <a:chExt cx="7772400" cy="1004350"/>
          </a:xfrm>
        </p:grpSpPr>
        <p:grpSp>
          <p:nvGrpSpPr>
            <p:cNvPr id="829" name="Google Shape;829;p47"/>
            <p:cNvGrpSpPr/>
            <p:nvPr/>
          </p:nvGrpSpPr>
          <p:grpSpPr>
            <a:xfrm>
              <a:off x="0" y="518280"/>
              <a:ext cx="7772400" cy="1004350"/>
              <a:chOff x="0" y="518280"/>
              <a:chExt cx="7772400" cy="1004350"/>
            </a:xfrm>
          </p:grpSpPr>
          <p:sp>
            <p:nvSpPr>
              <p:cNvPr id="830" name="Google Shape;830;p47"/>
              <p:cNvSpPr txBox="1"/>
              <p:nvPr/>
            </p:nvSpPr>
            <p:spPr>
              <a:xfrm>
                <a:off x="0" y="814784"/>
                <a:ext cx="7772400" cy="707846"/>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Packaged Calls</a:t>
                </a:r>
                <a:endParaRPr sz="1400" b="0" i="0" u="none" strike="noStrike" cap="none">
                  <a:solidFill>
                    <a:srgbClr val="000000"/>
                  </a:solidFill>
                  <a:latin typeface="Arial"/>
                  <a:ea typeface="Arial"/>
                  <a:cs typeface="Arial"/>
                  <a:sym typeface="Arial"/>
                </a:endParaRPr>
              </a:p>
            </p:txBody>
          </p:sp>
          <p:sp>
            <p:nvSpPr>
              <p:cNvPr id="831" name="Google Shape;831;p47"/>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Chapter 6</a:t>
                </a:r>
                <a:endParaRPr sz="1400" b="0" i="0" u="none" strike="noStrike" cap="none">
                  <a:solidFill>
                    <a:srgbClr val="000000"/>
                  </a:solidFill>
                  <a:latin typeface="Arial"/>
                  <a:ea typeface="Arial"/>
                  <a:cs typeface="Arial"/>
                  <a:sym typeface="Arial"/>
                </a:endParaRPr>
              </a:p>
            </p:txBody>
          </p:sp>
        </p:grpSp>
        <p:cxnSp>
          <p:nvCxnSpPr>
            <p:cNvPr id="832" name="Google Shape;832;p47"/>
            <p:cNvCxnSpPr/>
            <p:nvPr/>
          </p:nvCxnSpPr>
          <p:spPr>
            <a:xfrm>
              <a:off x="457200" y="1522579"/>
              <a:ext cx="6858000" cy="0"/>
            </a:xfrm>
            <a:prstGeom prst="straightConnector1">
              <a:avLst/>
            </a:prstGeom>
            <a:noFill/>
            <a:ln w="38100" cap="flat" cmpd="sng">
              <a:solidFill>
                <a:schemeClr val="dk1"/>
              </a:solidFill>
              <a:prstDash val="solid"/>
              <a:miter lim="800000"/>
              <a:headEnd type="none" w="sm" len="sm"/>
              <a:tailEnd type="none" w="sm" len="sm"/>
            </a:ln>
          </p:spPr>
        </p:cxnSp>
      </p:grpSp>
      <p:grpSp>
        <p:nvGrpSpPr>
          <p:cNvPr id="11" name="Group 10">
            <a:extLst>
              <a:ext uri="{FF2B5EF4-FFF2-40B4-BE49-F238E27FC236}">
                <a16:creationId xmlns:a16="http://schemas.microsoft.com/office/drawing/2014/main" id="{866CB734-6674-7C42-9B3C-29B3B39A2B10}"/>
              </a:ext>
            </a:extLst>
          </p:cNvPr>
          <p:cNvGrpSpPr/>
          <p:nvPr/>
        </p:nvGrpSpPr>
        <p:grpSpPr>
          <a:xfrm>
            <a:off x="3391192" y="6954766"/>
            <a:ext cx="206793" cy="218921"/>
            <a:chOff x="1279865" y="1865112"/>
            <a:chExt cx="206793" cy="218921"/>
          </a:xfrm>
        </p:grpSpPr>
        <p:sp>
          <p:nvSpPr>
            <p:cNvPr id="12" name="Google Shape;561;p31">
              <a:extLst>
                <a:ext uri="{FF2B5EF4-FFF2-40B4-BE49-F238E27FC236}">
                  <a16:creationId xmlns:a16="http://schemas.microsoft.com/office/drawing/2014/main" id="{9BD86E88-BE68-6F46-873C-DB7335273EF2}"/>
                </a:ext>
              </a:extLst>
            </p:cNvPr>
            <p:cNvSpPr/>
            <p:nvPr/>
          </p:nvSpPr>
          <p:spPr>
            <a:xfrm>
              <a:off x="1279865" y="1898495"/>
              <a:ext cx="156173" cy="157179"/>
            </a:xfrm>
            <a:prstGeom prst="ellipse">
              <a:avLst/>
            </a:prstGeom>
            <a:solidFill>
              <a:schemeClr val="tx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3" name="Google Shape;557;p31">
              <a:extLst>
                <a:ext uri="{FF2B5EF4-FFF2-40B4-BE49-F238E27FC236}">
                  <a16:creationId xmlns:a16="http://schemas.microsoft.com/office/drawing/2014/main" id="{ABA0C9AC-31F9-FE46-A0D6-132320A79317}"/>
                </a:ext>
              </a:extLst>
            </p:cNvPr>
            <p:cNvSpPr/>
            <p:nvPr/>
          </p:nvSpPr>
          <p:spPr>
            <a:xfrm>
              <a:off x="1355649" y="1865112"/>
              <a:ext cx="131009" cy="218921"/>
            </a:xfrm>
            <a:prstGeom prst="rect">
              <a:avLst/>
            </a:prstGeom>
            <a:solidFill>
              <a:schemeClr val="lt1"/>
            </a:solidFill>
            <a:ln w="9525" cap="flat" cmpd="sng">
              <a:no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grpSp>
        <p:nvGrpSpPr>
          <p:cNvPr id="14" name="Group 13">
            <a:extLst>
              <a:ext uri="{FF2B5EF4-FFF2-40B4-BE49-F238E27FC236}">
                <a16:creationId xmlns:a16="http://schemas.microsoft.com/office/drawing/2014/main" id="{C8151424-952F-3C42-A908-6B9B61A87FF3}"/>
              </a:ext>
            </a:extLst>
          </p:cNvPr>
          <p:cNvGrpSpPr/>
          <p:nvPr/>
        </p:nvGrpSpPr>
        <p:grpSpPr>
          <a:xfrm rot="10800000">
            <a:off x="4167747" y="6961709"/>
            <a:ext cx="206793" cy="218921"/>
            <a:chOff x="1279865" y="1865112"/>
            <a:chExt cx="206793" cy="218921"/>
          </a:xfrm>
        </p:grpSpPr>
        <p:sp>
          <p:nvSpPr>
            <p:cNvPr id="15" name="Google Shape;561;p31">
              <a:extLst>
                <a:ext uri="{FF2B5EF4-FFF2-40B4-BE49-F238E27FC236}">
                  <a16:creationId xmlns:a16="http://schemas.microsoft.com/office/drawing/2014/main" id="{39E01254-4410-1E44-BFC0-369A9C3DD83E}"/>
                </a:ext>
              </a:extLst>
            </p:cNvPr>
            <p:cNvSpPr/>
            <p:nvPr/>
          </p:nvSpPr>
          <p:spPr>
            <a:xfrm>
              <a:off x="1279865" y="1898495"/>
              <a:ext cx="156173" cy="157179"/>
            </a:xfrm>
            <a:prstGeom prst="ellipse">
              <a:avLst/>
            </a:prstGeom>
            <a:solidFill>
              <a:schemeClr val="tx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6" name="Google Shape;557;p31">
              <a:extLst>
                <a:ext uri="{FF2B5EF4-FFF2-40B4-BE49-F238E27FC236}">
                  <a16:creationId xmlns:a16="http://schemas.microsoft.com/office/drawing/2014/main" id="{4CE371C0-79A3-C94F-ABB1-AAE4F239856E}"/>
                </a:ext>
              </a:extLst>
            </p:cNvPr>
            <p:cNvSpPr/>
            <p:nvPr/>
          </p:nvSpPr>
          <p:spPr>
            <a:xfrm>
              <a:off x="1355649" y="1865112"/>
              <a:ext cx="131009" cy="218921"/>
            </a:xfrm>
            <a:prstGeom prst="rect">
              <a:avLst/>
            </a:prstGeom>
            <a:solidFill>
              <a:schemeClr val="lt1"/>
            </a:solidFill>
            <a:ln w="9525" cap="flat" cmpd="sng">
              <a:no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sp>
        <p:nvSpPr>
          <p:cNvPr id="17" name="Google Shape;557;p31">
            <a:extLst>
              <a:ext uri="{FF2B5EF4-FFF2-40B4-BE49-F238E27FC236}">
                <a16:creationId xmlns:a16="http://schemas.microsoft.com/office/drawing/2014/main" id="{95440A0F-1DF6-5544-B509-4D9C4B14C002}"/>
              </a:ext>
            </a:extLst>
          </p:cNvPr>
          <p:cNvSpPr/>
          <p:nvPr/>
        </p:nvSpPr>
        <p:spPr>
          <a:xfrm>
            <a:off x="3804780" y="6986437"/>
            <a:ext cx="156173" cy="157179"/>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8" name="Google Shape;558;p31">
            <a:extLst>
              <a:ext uri="{FF2B5EF4-FFF2-40B4-BE49-F238E27FC236}">
                <a16:creationId xmlns:a16="http://schemas.microsoft.com/office/drawing/2014/main" id="{C17DEBA1-7BDC-804F-9380-0117EC670F00}"/>
              </a:ext>
            </a:extLst>
          </p:cNvPr>
          <p:cNvSpPr/>
          <p:nvPr/>
        </p:nvSpPr>
        <p:spPr>
          <a:xfrm>
            <a:off x="4011574" y="6986437"/>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9" name="Google Shape;559;p31">
            <a:extLst>
              <a:ext uri="{FF2B5EF4-FFF2-40B4-BE49-F238E27FC236}">
                <a16:creationId xmlns:a16="http://schemas.microsoft.com/office/drawing/2014/main" id="{9FA161CE-174D-BE4E-8341-8EF7EC4BF3DE}"/>
              </a:ext>
            </a:extLst>
          </p:cNvPr>
          <p:cNvSpPr/>
          <p:nvPr/>
        </p:nvSpPr>
        <p:spPr>
          <a:xfrm>
            <a:off x="4218368" y="6986437"/>
            <a:ext cx="156173" cy="157179"/>
          </a:xfrm>
          <a:prstGeom prst="ellipse">
            <a:avLst/>
          </a:prstGeom>
          <a:no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0" name="Google Shape;560;p31">
            <a:extLst>
              <a:ext uri="{FF2B5EF4-FFF2-40B4-BE49-F238E27FC236}">
                <a16:creationId xmlns:a16="http://schemas.microsoft.com/office/drawing/2014/main" id="{FD2127F5-8965-D248-8D67-E9336F82B2B0}"/>
              </a:ext>
            </a:extLst>
          </p:cNvPr>
          <p:cNvSpPr/>
          <p:nvPr/>
        </p:nvSpPr>
        <p:spPr>
          <a:xfrm>
            <a:off x="3597986" y="6986437"/>
            <a:ext cx="156173" cy="157179"/>
          </a:xfrm>
          <a:prstGeom prst="ellipse">
            <a:avLst/>
          </a:prstGeom>
          <a:no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1" name="Google Shape;561;p31">
            <a:extLst>
              <a:ext uri="{FF2B5EF4-FFF2-40B4-BE49-F238E27FC236}">
                <a16:creationId xmlns:a16="http://schemas.microsoft.com/office/drawing/2014/main" id="{D8462139-F34B-B547-BF79-80D083B8F8B5}"/>
              </a:ext>
            </a:extLst>
          </p:cNvPr>
          <p:cNvSpPr/>
          <p:nvPr/>
        </p:nvSpPr>
        <p:spPr>
          <a:xfrm>
            <a:off x="3391192" y="6986437"/>
            <a:ext cx="156173" cy="157179"/>
          </a:xfrm>
          <a:prstGeom prst="ellipse">
            <a:avLst/>
          </a:prstGeom>
          <a:no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2" name="Google Shape;562;p31">
            <a:extLst>
              <a:ext uri="{FF2B5EF4-FFF2-40B4-BE49-F238E27FC236}">
                <a16:creationId xmlns:a16="http://schemas.microsoft.com/office/drawing/2014/main" id="{26F6D0AB-F26A-B64C-BD68-924C3CA767F2}"/>
              </a:ext>
            </a:extLst>
          </p:cNvPr>
          <p:cNvSpPr txBox="1"/>
          <p:nvPr/>
        </p:nvSpPr>
        <p:spPr>
          <a:xfrm>
            <a:off x="3840865" y="7143615"/>
            <a:ext cx="287258" cy="26161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N</a:t>
            </a:r>
            <a:endParaRPr sz="1400" b="0" i="0" u="none" strike="noStrike" cap="none" dirty="0">
              <a:solidFill>
                <a:srgbClr val="000000"/>
              </a:solidFill>
              <a:latin typeface="Arial"/>
              <a:ea typeface="Arial"/>
              <a:cs typeface="Arial"/>
              <a:sym typeface="Arial"/>
            </a:endParaRPr>
          </a:p>
        </p:txBody>
      </p:sp>
      <p:sp>
        <p:nvSpPr>
          <p:cNvPr id="23" name="Google Shape;563;p31">
            <a:extLst>
              <a:ext uri="{FF2B5EF4-FFF2-40B4-BE49-F238E27FC236}">
                <a16:creationId xmlns:a16="http://schemas.microsoft.com/office/drawing/2014/main" id="{438AA6C7-7797-F04E-AEF6-ACDD89232684}"/>
              </a:ext>
            </a:extLst>
          </p:cNvPr>
          <p:cNvSpPr txBox="1"/>
          <p:nvPr/>
        </p:nvSpPr>
        <p:spPr>
          <a:xfrm>
            <a:off x="3278889" y="7151309"/>
            <a:ext cx="274434" cy="253916"/>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E</a:t>
            </a:r>
            <a:endParaRPr sz="1400" b="0" i="0" u="none" strike="noStrike" cap="none">
              <a:solidFill>
                <a:srgbClr val="000000"/>
              </a:solidFill>
              <a:latin typeface="Arial"/>
              <a:ea typeface="Arial"/>
              <a:cs typeface="Arial"/>
              <a:sym typeface="Arial"/>
            </a:endParaRPr>
          </a:p>
        </p:txBody>
      </p:sp>
      <p:sp>
        <p:nvSpPr>
          <p:cNvPr id="24" name="Google Shape;564;p31">
            <a:extLst>
              <a:ext uri="{FF2B5EF4-FFF2-40B4-BE49-F238E27FC236}">
                <a16:creationId xmlns:a16="http://schemas.microsoft.com/office/drawing/2014/main" id="{302CF4F9-7677-124E-9142-5A27B1FA085B}"/>
              </a:ext>
            </a:extLst>
          </p:cNvPr>
          <p:cNvSpPr txBox="1"/>
          <p:nvPr/>
        </p:nvSpPr>
        <p:spPr>
          <a:xfrm>
            <a:off x="4212158" y="7142817"/>
            <a:ext cx="274434" cy="253916"/>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E</a:t>
            </a:r>
            <a:endParaRPr sz="1400" b="0" i="0" u="none" strike="noStrike" cap="none" dirty="0">
              <a:solidFill>
                <a:srgbClr val="000000"/>
              </a:solidFill>
              <a:latin typeface="Arial"/>
              <a:ea typeface="Arial"/>
              <a:cs typeface="Arial"/>
              <a:sym typeface="Arial"/>
            </a:endParaRPr>
          </a:p>
        </p:txBody>
      </p:sp>
      <p:sp>
        <p:nvSpPr>
          <p:cNvPr id="25" name="Google Shape;557;p31">
            <a:extLst>
              <a:ext uri="{FF2B5EF4-FFF2-40B4-BE49-F238E27FC236}">
                <a16:creationId xmlns:a16="http://schemas.microsoft.com/office/drawing/2014/main" id="{4D8328B1-1EDB-3148-ABF7-D5DEA8963731}"/>
              </a:ext>
            </a:extLst>
          </p:cNvPr>
          <p:cNvSpPr/>
          <p:nvPr/>
        </p:nvSpPr>
        <p:spPr>
          <a:xfrm>
            <a:off x="3917684" y="6992580"/>
            <a:ext cx="45719" cy="157179"/>
          </a:xfrm>
          <a:prstGeom prst="rect">
            <a:avLst/>
          </a:prstGeom>
          <a:solidFill>
            <a:schemeClr val="tx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6" name="Google Shape;558;p31">
            <a:extLst>
              <a:ext uri="{FF2B5EF4-FFF2-40B4-BE49-F238E27FC236}">
                <a16:creationId xmlns:a16="http://schemas.microsoft.com/office/drawing/2014/main" id="{A8FD0952-B698-3D42-85D9-543B8FBE483F}"/>
              </a:ext>
            </a:extLst>
          </p:cNvPr>
          <p:cNvSpPr/>
          <p:nvPr/>
        </p:nvSpPr>
        <p:spPr>
          <a:xfrm>
            <a:off x="3786711" y="6303403"/>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7" name="Google Shape;558;p31">
            <a:extLst>
              <a:ext uri="{FF2B5EF4-FFF2-40B4-BE49-F238E27FC236}">
                <a16:creationId xmlns:a16="http://schemas.microsoft.com/office/drawing/2014/main" id="{BB8456D6-4E14-B74F-B50D-6B9F895C211D}"/>
              </a:ext>
            </a:extLst>
          </p:cNvPr>
          <p:cNvSpPr/>
          <p:nvPr/>
        </p:nvSpPr>
        <p:spPr>
          <a:xfrm>
            <a:off x="3469278" y="6146625"/>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8" name="Google Shape;558;p31">
            <a:extLst>
              <a:ext uri="{FF2B5EF4-FFF2-40B4-BE49-F238E27FC236}">
                <a16:creationId xmlns:a16="http://schemas.microsoft.com/office/drawing/2014/main" id="{83B0E676-30D6-BA4C-A4EA-9DEF71090DA6}"/>
              </a:ext>
            </a:extLst>
          </p:cNvPr>
          <p:cNvSpPr/>
          <p:nvPr/>
        </p:nvSpPr>
        <p:spPr>
          <a:xfrm>
            <a:off x="2278430" y="6729329"/>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9" name="Google Shape;558;p31">
            <a:extLst>
              <a:ext uri="{FF2B5EF4-FFF2-40B4-BE49-F238E27FC236}">
                <a16:creationId xmlns:a16="http://schemas.microsoft.com/office/drawing/2014/main" id="{C4E762E0-A0A3-DE41-94B0-82A2ED692929}"/>
              </a:ext>
            </a:extLst>
          </p:cNvPr>
          <p:cNvSpPr/>
          <p:nvPr/>
        </p:nvSpPr>
        <p:spPr>
          <a:xfrm>
            <a:off x="1007831" y="6985638"/>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0" name="Google Shape;558;p31">
            <a:extLst>
              <a:ext uri="{FF2B5EF4-FFF2-40B4-BE49-F238E27FC236}">
                <a16:creationId xmlns:a16="http://schemas.microsoft.com/office/drawing/2014/main" id="{998405A7-8CED-1644-B1D8-23C9250C17EF}"/>
              </a:ext>
            </a:extLst>
          </p:cNvPr>
          <p:cNvSpPr/>
          <p:nvPr/>
        </p:nvSpPr>
        <p:spPr>
          <a:xfrm>
            <a:off x="5337799" y="6729329"/>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1" name="Google Shape;558;p31">
            <a:extLst>
              <a:ext uri="{FF2B5EF4-FFF2-40B4-BE49-F238E27FC236}">
                <a16:creationId xmlns:a16="http://schemas.microsoft.com/office/drawing/2014/main" id="{C715499D-CA42-DF49-9843-4D7BA7302AFA}"/>
              </a:ext>
            </a:extLst>
          </p:cNvPr>
          <p:cNvSpPr/>
          <p:nvPr/>
        </p:nvSpPr>
        <p:spPr>
          <a:xfrm>
            <a:off x="6608917" y="6985638"/>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2" name="Google Shape;562;p31">
            <a:extLst>
              <a:ext uri="{FF2B5EF4-FFF2-40B4-BE49-F238E27FC236}">
                <a16:creationId xmlns:a16="http://schemas.microsoft.com/office/drawing/2014/main" id="{5003315D-8030-8E4C-8B38-0307032C6080}"/>
              </a:ext>
            </a:extLst>
          </p:cNvPr>
          <p:cNvSpPr txBox="1"/>
          <p:nvPr/>
        </p:nvSpPr>
        <p:spPr>
          <a:xfrm>
            <a:off x="3752828" y="7464784"/>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M</a:t>
            </a:r>
            <a:endParaRPr sz="1400" b="0" i="0" u="none" strike="noStrike" cap="none" dirty="0">
              <a:solidFill>
                <a:srgbClr val="000000"/>
              </a:solidFill>
              <a:latin typeface="Arial"/>
              <a:ea typeface="Arial"/>
              <a:cs typeface="Arial"/>
              <a:sym typeface="Arial"/>
            </a:endParaRPr>
          </a:p>
        </p:txBody>
      </p:sp>
      <p:sp>
        <p:nvSpPr>
          <p:cNvPr id="34" name="Google Shape;562;p31">
            <a:extLst>
              <a:ext uri="{FF2B5EF4-FFF2-40B4-BE49-F238E27FC236}">
                <a16:creationId xmlns:a16="http://schemas.microsoft.com/office/drawing/2014/main" id="{EC5A3BC7-3D7F-DD49-948B-D145DC877DEF}"/>
              </a:ext>
            </a:extLst>
          </p:cNvPr>
          <p:cNvSpPr txBox="1"/>
          <p:nvPr/>
        </p:nvSpPr>
        <p:spPr>
          <a:xfrm>
            <a:off x="2872345" y="7461449"/>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W</a:t>
            </a:r>
            <a:endParaRPr sz="1400" b="0" i="0" u="none" strike="noStrike" cap="none" dirty="0">
              <a:solidFill>
                <a:srgbClr val="000000"/>
              </a:solidFill>
              <a:latin typeface="Arial"/>
              <a:ea typeface="Arial"/>
              <a:cs typeface="Arial"/>
              <a:sym typeface="Arial"/>
            </a:endParaRPr>
          </a:p>
        </p:txBody>
      </p:sp>
      <p:sp>
        <p:nvSpPr>
          <p:cNvPr id="35" name="Google Shape;562;p31">
            <a:extLst>
              <a:ext uri="{FF2B5EF4-FFF2-40B4-BE49-F238E27FC236}">
                <a16:creationId xmlns:a16="http://schemas.microsoft.com/office/drawing/2014/main" id="{4E301816-6252-DC46-99DE-8A30378024CE}"/>
              </a:ext>
            </a:extLst>
          </p:cNvPr>
          <p:cNvSpPr txBox="1"/>
          <p:nvPr/>
        </p:nvSpPr>
        <p:spPr>
          <a:xfrm>
            <a:off x="4391459" y="7451806"/>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S</a:t>
            </a:r>
            <a:endParaRPr sz="1400" b="0" i="0" u="none" strike="noStrike" cap="none" dirty="0">
              <a:solidFill>
                <a:srgbClr val="000000"/>
              </a:solidFill>
              <a:latin typeface="Arial"/>
              <a:ea typeface="Arial"/>
              <a:cs typeface="Arial"/>
              <a:sym typeface="Arial"/>
            </a:endParaRPr>
          </a:p>
        </p:txBody>
      </p:sp>
      <p:sp>
        <p:nvSpPr>
          <p:cNvPr id="36" name="Google Shape;562;p31">
            <a:extLst>
              <a:ext uri="{FF2B5EF4-FFF2-40B4-BE49-F238E27FC236}">
                <a16:creationId xmlns:a16="http://schemas.microsoft.com/office/drawing/2014/main" id="{13F843A8-0E54-A44B-A2BE-1AA17C7EDE8B}"/>
              </a:ext>
            </a:extLst>
          </p:cNvPr>
          <p:cNvSpPr txBox="1"/>
          <p:nvPr/>
        </p:nvSpPr>
        <p:spPr>
          <a:xfrm>
            <a:off x="4567719" y="8159262"/>
            <a:ext cx="43700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SS</a:t>
            </a:r>
            <a:endParaRPr sz="1400" b="0" i="0" u="none" strike="noStrike" cap="none" dirty="0">
              <a:solidFill>
                <a:srgbClr val="000000"/>
              </a:solidFill>
              <a:latin typeface="Arial"/>
              <a:ea typeface="Arial"/>
              <a:cs typeface="Arial"/>
              <a:sym typeface="Arial"/>
            </a:endParaRPr>
          </a:p>
        </p:txBody>
      </p:sp>
      <p:sp>
        <p:nvSpPr>
          <p:cNvPr id="37" name="Google Shape;562;p31">
            <a:extLst>
              <a:ext uri="{FF2B5EF4-FFF2-40B4-BE49-F238E27FC236}">
                <a16:creationId xmlns:a16="http://schemas.microsoft.com/office/drawing/2014/main" id="{B9173927-8021-7247-9559-614FDCCB114E}"/>
              </a:ext>
            </a:extLst>
          </p:cNvPr>
          <p:cNvSpPr txBox="1"/>
          <p:nvPr/>
        </p:nvSpPr>
        <p:spPr>
          <a:xfrm>
            <a:off x="2777099" y="8159261"/>
            <a:ext cx="43700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FS</a:t>
            </a:r>
            <a:endParaRPr sz="1400" b="0" i="0" u="none" strike="noStrike" cap="none" dirty="0">
              <a:solidFill>
                <a:srgbClr val="000000"/>
              </a:solidFill>
              <a:latin typeface="Arial"/>
              <a:ea typeface="Arial"/>
              <a:cs typeface="Arial"/>
              <a:sym typeface="Arial"/>
            </a:endParaRPr>
          </a:p>
        </p:txBody>
      </p:sp>
      <p:sp>
        <p:nvSpPr>
          <p:cNvPr id="38" name="Google Shape;562;p31">
            <a:extLst>
              <a:ext uri="{FF2B5EF4-FFF2-40B4-BE49-F238E27FC236}">
                <a16:creationId xmlns:a16="http://schemas.microsoft.com/office/drawing/2014/main" id="{DD30918B-AABD-8547-A4FF-F56051C8247E}"/>
              </a:ext>
            </a:extLst>
          </p:cNvPr>
          <p:cNvSpPr txBox="1"/>
          <p:nvPr/>
        </p:nvSpPr>
        <p:spPr>
          <a:xfrm>
            <a:off x="802517" y="7810662"/>
            <a:ext cx="43700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C</a:t>
            </a:r>
            <a:endParaRPr sz="1400" b="0" i="0" u="none" strike="noStrike" cap="none" dirty="0">
              <a:solidFill>
                <a:srgbClr val="000000"/>
              </a:solidFill>
              <a:latin typeface="Arial"/>
              <a:ea typeface="Arial"/>
              <a:cs typeface="Arial"/>
              <a:sym typeface="Arial"/>
            </a:endParaRPr>
          </a:p>
        </p:txBody>
      </p:sp>
      <p:sp>
        <p:nvSpPr>
          <p:cNvPr id="39" name="Google Shape;562;p31">
            <a:extLst>
              <a:ext uri="{FF2B5EF4-FFF2-40B4-BE49-F238E27FC236}">
                <a16:creationId xmlns:a16="http://schemas.microsoft.com/office/drawing/2014/main" id="{64368907-CA8B-4E43-BB60-3C96B7395ED2}"/>
              </a:ext>
            </a:extLst>
          </p:cNvPr>
          <p:cNvSpPr txBox="1"/>
          <p:nvPr/>
        </p:nvSpPr>
        <p:spPr>
          <a:xfrm>
            <a:off x="6667454" y="7718660"/>
            <a:ext cx="43700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C</a:t>
            </a:r>
            <a:endParaRPr sz="1400" b="0" i="0" u="none" strike="noStrike" cap="none" dirty="0">
              <a:solidFill>
                <a:srgbClr val="000000"/>
              </a:solidFill>
              <a:latin typeface="Arial"/>
              <a:ea typeface="Arial"/>
              <a:cs typeface="Arial"/>
              <a:sym typeface="Arial"/>
            </a:endParaRPr>
          </a:p>
        </p:txBody>
      </p:sp>
      <p:cxnSp>
        <p:nvCxnSpPr>
          <p:cNvPr id="3" name="Straight Arrow Connector 2">
            <a:extLst>
              <a:ext uri="{FF2B5EF4-FFF2-40B4-BE49-F238E27FC236}">
                <a16:creationId xmlns:a16="http://schemas.microsoft.com/office/drawing/2014/main" id="{17E215C4-0D06-5940-ADF1-ADCA7400A39B}"/>
              </a:ext>
            </a:extLst>
          </p:cNvPr>
          <p:cNvCxnSpPr/>
          <p:nvPr/>
        </p:nvCxnSpPr>
        <p:spPr>
          <a:xfrm flipH="1">
            <a:off x="6608917" y="7937599"/>
            <a:ext cx="156173" cy="101771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 name="Freeform 5">
            <a:extLst>
              <a:ext uri="{FF2B5EF4-FFF2-40B4-BE49-F238E27FC236}">
                <a16:creationId xmlns:a16="http://schemas.microsoft.com/office/drawing/2014/main" id="{C3D2ADA1-BF14-994E-8A74-2893700F7439}"/>
              </a:ext>
            </a:extLst>
          </p:cNvPr>
          <p:cNvSpPr/>
          <p:nvPr/>
        </p:nvSpPr>
        <p:spPr>
          <a:xfrm>
            <a:off x="4789714" y="7569200"/>
            <a:ext cx="1284515" cy="638629"/>
          </a:xfrm>
          <a:custGeom>
            <a:avLst/>
            <a:gdLst>
              <a:gd name="connsiteX0" fmla="*/ 0 w 1284515"/>
              <a:gd name="connsiteY0" fmla="*/ 638629 h 638629"/>
              <a:gd name="connsiteX1" fmla="*/ 551543 w 1284515"/>
              <a:gd name="connsiteY1" fmla="*/ 195943 h 638629"/>
              <a:gd name="connsiteX2" fmla="*/ 1284515 w 1284515"/>
              <a:gd name="connsiteY2" fmla="*/ 0 h 638629"/>
            </a:gdLst>
            <a:ahLst/>
            <a:cxnLst>
              <a:cxn ang="0">
                <a:pos x="connsiteX0" y="connsiteY0"/>
              </a:cxn>
              <a:cxn ang="0">
                <a:pos x="connsiteX1" y="connsiteY1"/>
              </a:cxn>
              <a:cxn ang="0">
                <a:pos x="connsiteX2" y="connsiteY2"/>
              </a:cxn>
            </a:cxnLst>
            <a:rect l="l" t="t" r="r" b="b"/>
            <a:pathLst>
              <a:path w="1284515" h="638629">
                <a:moveTo>
                  <a:pt x="0" y="638629"/>
                </a:moveTo>
                <a:cubicBezTo>
                  <a:pt x="168728" y="470505"/>
                  <a:pt x="337457" y="302381"/>
                  <a:pt x="551543" y="195943"/>
                </a:cubicBezTo>
                <a:cubicBezTo>
                  <a:pt x="765629" y="89505"/>
                  <a:pt x="1025072" y="44752"/>
                  <a:pt x="1284515" y="0"/>
                </a:cubicBez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Google Shape;562;p31">
            <a:extLst>
              <a:ext uri="{FF2B5EF4-FFF2-40B4-BE49-F238E27FC236}">
                <a16:creationId xmlns:a16="http://schemas.microsoft.com/office/drawing/2014/main" id="{A66392D3-EB84-6A41-A8FA-1E7A74DAB202}"/>
              </a:ext>
            </a:extLst>
          </p:cNvPr>
          <p:cNvSpPr txBox="1"/>
          <p:nvPr/>
        </p:nvSpPr>
        <p:spPr>
          <a:xfrm>
            <a:off x="3494003" y="7158947"/>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T</a:t>
            </a:r>
            <a:endParaRPr sz="1400" b="0" i="0" u="none" strike="noStrike" cap="none" dirty="0">
              <a:solidFill>
                <a:srgbClr val="000000"/>
              </a:solidFill>
              <a:latin typeface="Arial"/>
              <a:ea typeface="Arial"/>
              <a:cs typeface="Arial"/>
              <a:sym typeface="Arial"/>
            </a:endParaRPr>
          </a:p>
        </p:txBody>
      </p:sp>
      <p:sp>
        <p:nvSpPr>
          <p:cNvPr id="7" name="Freeform 6">
            <a:extLst>
              <a:ext uri="{FF2B5EF4-FFF2-40B4-BE49-F238E27FC236}">
                <a16:creationId xmlns:a16="http://schemas.microsoft.com/office/drawing/2014/main" id="{69B2DAEB-DE83-9E41-866D-E42AB95985F6}"/>
              </a:ext>
            </a:extLst>
          </p:cNvPr>
          <p:cNvSpPr/>
          <p:nvPr/>
        </p:nvSpPr>
        <p:spPr>
          <a:xfrm>
            <a:off x="4288055" y="6737684"/>
            <a:ext cx="332071" cy="774834"/>
          </a:xfrm>
          <a:custGeom>
            <a:avLst/>
            <a:gdLst>
              <a:gd name="connsiteX0" fmla="*/ 235819 w 332071"/>
              <a:gd name="connsiteY0" fmla="*/ 774834 h 774834"/>
              <a:gd name="connsiteX1" fmla="*/ 182880 w 332071"/>
              <a:gd name="connsiteY1" fmla="*/ 673769 h 774834"/>
              <a:gd name="connsiteX2" fmla="*/ 283945 w 332071"/>
              <a:gd name="connsiteY2" fmla="*/ 678581 h 774834"/>
              <a:gd name="connsiteX3" fmla="*/ 178067 w 332071"/>
              <a:gd name="connsiteY3" fmla="*/ 611204 h 774834"/>
              <a:gd name="connsiteX4" fmla="*/ 322446 w 332071"/>
              <a:gd name="connsiteY4" fmla="*/ 596767 h 774834"/>
              <a:gd name="connsiteX5" fmla="*/ 192505 w 332071"/>
              <a:gd name="connsiteY5" fmla="*/ 524577 h 774834"/>
              <a:gd name="connsiteX6" fmla="*/ 332071 w 332071"/>
              <a:gd name="connsiteY6" fmla="*/ 486076 h 774834"/>
              <a:gd name="connsiteX7" fmla="*/ 192505 w 332071"/>
              <a:gd name="connsiteY7" fmla="*/ 433137 h 774834"/>
              <a:gd name="connsiteX8" fmla="*/ 0 w 332071"/>
              <a:gd name="connsiteY8" fmla="*/ 0 h 774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071" h="774834">
                <a:moveTo>
                  <a:pt x="235819" y="774834"/>
                </a:moveTo>
                <a:cubicBezTo>
                  <a:pt x="205339" y="732322"/>
                  <a:pt x="174859" y="689811"/>
                  <a:pt x="182880" y="673769"/>
                </a:cubicBezTo>
                <a:cubicBezTo>
                  <a:pt x="190901" y="657727"/>
                  <a:pt x="284747" y="689008"/>
                  <a:pt x="283945" y="678581"/>
                </a:cubicBezTo>
                <a:cubicBezTo>
                  <a:pt x="283143" y="668154"/>
                  <a:pt x="171650" y="624840"/>
                  <a:pt x="178067" y="611204"/>
                </a:cubicBezTo>
                <a:cubicBezTo>
                  <a:pt x="184484" y="597568"/>
                  <a:pt x="320040" y="611205"/>
                  <a:pt x="322446" y="596767"/>
                </a:cubicBezTo>
                <a:cubicBezTo>
                  <a:pt x="324852" y="582329"/>
                  <a:pt x="190901" y="543025"/>
                  <a:pt x="192505" y="524577"/>
                </a:cubicBezTo>
                <a:cubicBezTo>
                  <a:pt x="194109" y="506129"/>
                  <a:pt x="332071" y="501316"/>
                  <a:pt x="332071" y="486076"/>
                </a:cubicBezTo>
                <a:cubicBezTo>
                  <a:pt x="332071" y="470836"/>
                  <a:pt x="247850" y="514150"/>
                  <a:pt x="192505" y="433137"/>
                </a:cubicBezTo>
                <a:cubicBezTo>
                  <a:pt x="137160" y="352124"/>
                  <a:pt x="68580" y="176062"/>
                  <a:pt x="0" y="0"/>
                </a:cubicBez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a:extLst>
              <a:ext uri="{FF2B5EF4-FFF2-40B4-BE49-F238E27FC236}">
                <a16:creationId xmlns:a16="http://schemas.microsoft.com/office/drawing/2014/main" id="{D0246106-CE88-574F-A75A-4A71716DFD97}"/>
              </a:ext>
            </a:extLst>
          </p:cNvPr>
          <p:cNvSpPr/>
          <p:nvPr/>
        </p:nvSpPr>
        <p:spPr>
          <a:xfrm>
            <a:off x="3884780" y="6821083"/>
            <a:ext cx="443001" cy="450045"/>
          </a:xfrm>
          <a:custGeom>
            <a:avLst/>
            <a:gdLst>
              <a:gd name="connsiteX0" fmla="*/ 443001 w 443001"/>
              <a:gd name="connsiteY0" fmla="*/ 448681 h 450045"/>
              <a:gd name="connsiteX1" fmla="*/ 210142 w 443001"/>
              <a:gd name="connsiteY1" fmla="*/ 380527 h 450045"/>
              <a:gd name="connsiteX2" fmla="*/ 0 w 443001"/>
              <a:gd name="connsiteY2" fmla="*/ 0 h 450045"/>
            </a:gdLst>
            <a:ahLst/>
            <a:cxnLst>
              <a:cxn ang="0">
                <a:pos x="connsiteX0" y="connsiteY0"/>
              </a:cxn>
              <a:cxn ang="0">
                <a:pos x="connsiteX1" y="connsiteY1"/>
              </a:cxn>
              <a:cxn ang="0">
                <a:pos x="connsiteX2" y="connsiteY2"/>
              </a:cxn>
            </a:cxnLst>
            <a:rect l="l" t="t" r="r" b="b"/>
            <a:pathLst>
              <a:path w="443001" h="450045">
                <a:moveTo>
                  <a:pt x="443001" y="448681"/>
                </a:moveTo>
                <a:cubicBezTo>
                  <a:pt x="363488" y="451994"/>
                  <a:pt x="283975" y="455307"/>
                  <a:pt x="210142" y="380527"/>
                </a:cubicBezTo>
                <a:cubicBezTo>
                  <a:pt x="136308" y="305747"/>
                  <a:pt x="68154" y="152873"/>
                  <a:pt x="0" y="0"/>
                </a:cubicBez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a:extLst>
              <a:ext uri="{FF2B5EF4-FFF2-40B4-BE49-F238E27FC236}">
                <a16:creationId xmlns:a16="http://schemas.microsoft.com/office/drawing/2014/main" id="{C506B227-8316-AD47-A91F-CFDDFD083EC1}"/>
              </a:ext>
            </a:extLst>
          </p:cNvPr>
          <p:cNvSpPr/>
          <p:nvPr/>
        </p:nvSpPr>
        <p:spPr>
          <a:xfrm>
            <a:off x="3623560" y="6868940"/>
            <a:ext cx="308610" cy="354330"/>
          </a:xfrm>
          <a:custGeom>
            <a:avLst/>
            <a:gdLst>
              <a:gd name="connsiteX0" fmla="*/ 308610 w 308610"/>
              <a:gd name="connsiteY0" fmla="*/ 354330 h 354330"/>
              <a:gd name="connsiteX1" fmla="*/ 0 w 308610"/>
              <a:gd name="connsiteY1" fmla="*/ 0 h 354330"/>
              <a:gd name="connsiteX2" fmla="*/ 0 w 308610"/>
              <a:gd name="connsiteY2" fmla="*/ 0 h 354330"/>
            </a:gdLst>
            <a:ahLst/>
            <a:cxnLst>
              <a:cxn ang="0">
                <a:pos x="connsiteX0" y="connsiteY0"/>
              </a:cxn>
              <a:cxn ang="0">
                <a:pos x="connsiteX1" y="connsiteY1"/>
              </a:cxn>
              <a:cxn ang="0">
                <a:pos x="connsiteX2" y="connsiteY2"/>
              </a:cxn>
            </a:cxnLst>
            <a:rect l="l" t="t" r="r" b="b"/>
            <a:pathLst>
              <a:path w="308610" h="354330">
                <a:moveTo>
                  <a:pt x="308610" y="354330"/>
                </a:moveTo>
                <a:lnTo>
                  <a:pt x="0" y="0"/>
                </a:lnTo>
                <a:lnTo>
                  <a:pt x="0" y="0"/>
                </a:ln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a:extLst>
              <a:ext uri="{FF2B5EF4-FFF2-40B4-BE49-F238E27FC236}">
                <a16:creationId xmlns:a16="http://schemas.microsoft.com/office/drawing/2014/main" id="{B8094E6A-D278-C74C-B6F3-CF119C2B4F3D}"/>
              </a:ext>
            </a:extLst>
          </p:cNvPr>
          <p:cNvSpPr/>
          <p:nvPr/>
        </p:nvSpPr>
        <p:spPr>
          <a:xfrm>
            <a:off x="3491865" y="6852285"/>
            <a:ext cx="108585" cy="365760"/>
          </a:xfrm>
          <a:custGeom>
            <a:avLst/>
            <a:gdLst>
              <a:gd name="connsiteX0" fmla="*/ 108585 w 108585"/>
              <a:gd name="connsiteY0" fmla="*/ 365760 h 365760"/>
              <a:gd name="connsiteX1" fmla="*/ 0 w 108585"/>
              <a:gd name="connsiteY1" fmla="*/ 0 h 365760"/>
            </a:gdLst>
            <a:ahLst/>
            <a:cxnLst>
              <a:cxn ang="0">
                <a:pos x="connsiteX0" y="connsiteY0"/>
              </a:cxn>
              <a:cxn ang="0">
                <a:pos x="connsiteX1" y="connsiteY1"/>
              </a:cxn>
            </a:cxnLst>
            <a:rect l="l" t="t" r="r" b="b"/>
            <a:pathLst>
              <a:path w="108585" h="365760">
                <a:moveTo>
                  <a:pt x="108585" y="365760"/>
                </a:moveTo>
                <a:lnTo>
                  <a:pt x="0" y="0"/>
                </a:ln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3CADD75B-C654-374A-957D-4AA2AE1CDA2C}"/>
              </a:ext>
            </a:extLst>
          </p:cNvPr>
          <p:cNvSpPr/>
          <p:nvPr/>
        </p:nvSpPr>
        <p:spPr>
          <a:xfrm>
            <a:off x="2760345" y="6914501"/>
            <a:ext cx="640299" cy="509284"/>
          </a:xfrm>
          <a:custGeom>
            <a:avLst/>
            <a:gdLst>
              <a:gd name="connsiteX0" fmla="*/ 622935 w 640299"/>
              <a:gd name="connsiteY0" fmla="*/ 314974 h 509284"/>
              <a:gd name="connsiteX1" fmla="*/ 611505 w 640299"/>
              <a:gd name="connsiteY1" fmla="*/ 649 h 509284"/>
              <a:gd name="connsiteX2" fmla="*/ 354330 w 640299"/>
              <a:gd name="connsiteY2" fmla="*/ 240679 h 509284"/>
              <a:gd name="connsiteX3" fmla="*/ 0 w 640299"/>
              <a:gd name="connsiteY3" fmla="*/ 509284 h 509284"/>
            </a:gdLst>
            <a:ahLst/>
            <a:cxnLst>
              <a:cxn ang="0">
                <a:pos x="connsiteX0" y="connsiteY0"/>
              </a:cxn>
              <a:cxn ang="0">
                <a:pos x="connsiteX1" y="connsiteY1"/>
              </a:cxn>
              <a:cxn ang="0">
                <a:pos x="connsiteX2" y="connsiteY2"/>
              </a:cxn>
              <a:cxn ang="0">
                <a:pos x="connsiteX3" y="connsiteY3"/>
              </a:cxn>
            </a:cxnLst>
            <a:rect l="l" t="t" r="r" b="b"/>
            <a:pathLst>
              <a:path w="640299" h="509284">
                <a:moveTo>
                  <a:pt x="622935" y="314974"/>
                </a:moveTo>
                <a:cubicBezTo>
                  <a:pt x="639603" y="164002"/>
                  <a:pt x="656272" y="13031"/>
                  <a:pt x="611505" y="649"/>
                </a:cubicBezTo>
                <a:cubicBezTo>
                  <a:pt x="566738" y="-11733"/>
                  <a:pt x="456247" y="155907"/>
                  <a:pt x="354330" y="240679"/>
                </a:cubicBezTo>
                <a:cubicBezTo>
                  <a:pt x="252413" y="325451"/>
                  <a:pt x="126206" y="417367"/>
                  <a:pt x="0" y="509284"/>
                </a:cubicBez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a:extLst>
              <a:ext uri="{FF2B5EF4-FFF2-40B4-BE49-F238E27FC236}">
                <a16:creationId xmlns:a16="http://schemas.microsoft.com/office/drawing/2014/main" id="{2F586B8E-3F6F-444D-9463-07BA3FF5B749}"/>
              </a:ext>
            </a:extLst>
          </p:cNvPr>
          <p:cNvSpPr/>
          <p:nvPr/>
        </p:nvSpPr>
        <p:spPr>
          <a:xfrm>
            <a:off x="3011806" y="7686675"/>
            <a:ext cx="202302" cy="377862"/>
          </a:xfrm>
          <a:custGeom>
            <a:avLst/>
            <a:gdLst>
              <a:gd name="connsiteX0" fmla="*/ 0 w 474345"/>
              <a:gd name="connsiteY0" fmla="*/ 0 h 308610"/>
              <a:gd name="connsiteX1" fmla="*/ 474345 w 474345"/>
              <a:gd name="connsiteY1" fmla="*/ 308610 h 308610"/>
            </a:gdLst>
            <a:ahLst/>
            <a:cxnLst>
              <a:cxn ang="0">
                <a:pos x="connsiteX0" y="connsiteY0"/>
              </a:cxn>
              <a:cxn ang="0">
                <a:pos x="connsiteX1" y="connsiteY1"/>
              </a:cxn>
            </a:cxnLst>
            <a:rect l="l" t="t" r="r" b="b"/>
            <a:pathLst>
              <a:path w="474345" h="308610">
                <a:moveTo>
                  <a:pt x="0" y="0"/>
                </a:moveTo>
                <a:lnTo>
                  <a:pt x="474345" y="308610"/>
                </a:ln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a:extLst>
              <a:ext uri="{FF2B5EF4-FFF2-40B4-BE49-F238E27FC236}">
                <a16:creationId xmlns:a16="http://schemas.microsoft.com/office/drawing/2014/main" id="{AAF0194C-174E-664D-B781-D198EA38B17C}"/>
              </a:ext>
            </a:extLst>
          </p:cNvPr>
          <p:cNvSpPr/>
          <p:nvPr/>
        </p:nvSpPr>
        <p:spPr>
          <a:xfrm>
            <a:off x="3914775" y="7686675"/>
            <a:ext cx="565785" cy="331470"/>
          </a:xfrm>
          <a:custGeom>
            <a:avLst/>
            <a:gdLst>
              <a:gd name="connsiteX0" fmla="*/ 0 w 565785"/>
              <a:gd name="connsiteY0" fmla="*/ 0 h 331470"/>
              <a:gd name="connsiteX1" fmla="*/ 565785 w 565785"/>
              <a:gd name="connsiteY1" fmla="*/ 331470 h 331470"/>
            </a:gdLst>
            <a:ahLst/>
            <a:cxnLst>
              <a:cxn ang="0">
                <a:pos x="connsiteX0" y="connsiteY0"/>
              </a:cxn>
              <a:cxn ang="0">
                <a:pos x="connsiteX1" y="connsiteY1"/>
              </a:cxn>
            </a:cxnLst>
            <a:rect l="l" t="t" r="r" b="b"/>
            <a:pathLst>
              <a:path w="565785" h="331470">
                <a:moveTo>
                  <a:pt x="0" y="0"/>
                </a:moveTo>
                <a:lnTo>
                  <a:pt x="565785" y="331470"/>
                </a:ln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a:extLst>
              <a:ext uri="{FF2B5EF4-FFF2-40B4-BE49-F238E27FC236}">
                <a16:creationId xmlns:a16="http://schemas.microsoft.com/office/drawing/2014/main" id="{616ED782-153D-2646-BBA9-AD865A38EBA6}"/>
              </a:ext>
            </a:extLst>
          </p:cNvPr>
          <p:cNvSpPr/>
          <p:nvPr/>
        </p:nvSpPr>
        <p:spPr>
          <a:xfrm>
            <a:off x="982980" y="8029575"/>
            <a:ext cx="451485" cy="902970"/>
          </a:xfrm>
          <a:custGeom>
            <a:avLst/>
            <a:gdLst>
              <a:gd name="connsiteX0" fmla="*/ 0 w 451485"/>
              <a:gd name="connsiteY0" fmla="*/ 0 h 902970"/>
              <a:gd name="connsiteX1" fmla="*/ 451485 w 451485"/>
              <a:gd name="connsiteY1" fmla="*/ 902970 h 902970"/>
            </a:gdLst>
            <a:ahLst/>
            <a:cxnLst>
              <a:cxn ang="0">
                <a:pos x="connsiteX0" y="connsiteY0"/>
              </a:cxn>
              <a:cxn ang="0">
                <a:pos x="connsiteX1" y="connsiteY1"/>
              </a:cxn>
            </a:cxnLst>
            <a:rect l="l" t="t" r="r" b="b"/>
            <a:pathLst>
              <a:path w="451485" h="902970">
                <a:moveTo>
                  <a:pt x="0" y="0"/>
                </a:moveTo>
                <a:lnTo>
                  <a:pt x="451485" y="902970"/>
                </a:ln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a:extLst>
              <a:ext uri="{FF2B5EF4-FFF2-40B4-BE49-F238E27FC236}">
                <a16:creationId xmlns:a16="http://schemas.microsoft.com/office/drawing/2014/main" id="{4AF6B572-2F1F-684D-8A4A-D56F5A116B0F}"/>
              </a:ext>
            </a:extLst>
          </p:cNvPr>
          <p:cNvSpPr/>
          <p:nvPr/>
        </p:nvSpPr>
        <p:spPr>
          <a:xfrm>
            <a:off x="3040380" y="8395336"/>
            <a:ext cx="971194" cy="955834"/>
          </a:xfrm>
          <a:custGeom>
            <a:avLst/>
            <a:gdLst>
              <a:gd name="connsiteX0" fmla="*/ 0 w 1364574"/>
              <a:gd name="connsiteY0" fmla="*/ 0 h 1251585"/>
              <a:gd name="connsiteX1" fmla="*/ 1154430 w 1364574"/>
              <a:gd name="connsiteY1" fmla="*/ 560070 h 1251585"/>
              <a:gd name="connsiteX2" fmla="*/ 1360170 w 1364574"/>
              <a:gd name="connsiteY2" fmla="*/ 1251585 h 1251585"/>
            </a:gdLst>
            <a:ahLst/>
            <a:cxnLst>
              <a:cxn ang="0">
                <a:pos x="connsiteX0" y="connsiteY0"/>
              </a:cxn>
              <a:cxn ang="0">
                <a:pos x="connsiteX1" y="connsiteY1"/>
              </a:cxn>
              <a:cxn ang="0">
                <a:pos x="connsiteX2" y="connsiteY2"/>
              </a:cxn>
            </a:cxnLst>
            <a:rect l="l" t="t" r="r" b="b"/>
            <a:pathLst>
              <a:path w="1364574" h="1251585">
                <a:moveTo>
                  <a:pt x="0" y="0"/>
                </a:moveTo>
                <a:cubicBezTo>
                  <a:pt x="463867" y="175736"/>
                  <a:pt x="927735" y="351473"/>
                  <a:pt x="1154430" y="560070"/>
                </a:cubicBezTo>
                <a:cubicBezTo>
                  <a:pt x="1381125" y="768667"/>
                  <a:pt x="1370647" y="1010126"/>
                  <a:pt x="1360170" y="1251585"/>
                </a:cubicBez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2DA0521-EF66-8244-BA29-94D6C2217C30}"/>
              </a:ext>
            </a:extLst>
          </p:cNvPr>
          <p:cNvSpPr txBox="1"/>
          <p:nvPr/>
        </p:nvSpPr>
        <p:spPr>
          <a:xfrm>
            <a:off x="3517682" y="5477186"/>
            <a:ext cx="595035" cy="307777"/>
          </a:xfrm>
          <a:prstGeom prst="rect">
            <a:avLst/>
          </a:prstGeom>
          <a:noFill/>
        </p:spPr>
        <p:txBody>
          <a:bodyPr wrap="none" rtlCol="0">
            <a:spAutoFit/>
          </a:bodyPr>
          <a:lstStyle/>
          <a:p>
            <a:r>
              <a:rPr lang="en-US" u="sng" dirty="0">
                <a:latin typeface="Times New Roman" panose="02020603050405020304" pitchFamily="18" charset="0"/>
                <a:cs typeface="Times New Roman" panose="02020603050405020304" pitchFamily="18" charset="0"/>
              </a:rPr>
              <a:t>BAM</a:t>
            </a:r>
          </a:p>
        </p:txBody>
      </p:sp>
      <p:sp>
        <p:nvSpPr>
          <p:cNvPr id="4" name="Slide Number Placeholder 3">
            <a:extLst>
              <a:ext uri="{FF2B5EF4-FFF2-40B4-BE49-F238E27FC236}">
                <a16:creationId xmlns:a16="http://schemas.microsoft.com/office/drawing/2014/main" id="{25F21F8F-368C-9F45-96CE-E92CB29E2007}"/>
              </a:ext>
            </a:extLst>
          </p:cNvPr>
          <p:cNvSpPr>
            <a:spLocks noGrp="1"/>
          </p:cNvSpPr>
          <p:nvPr>
            <p:ph type="sldNum" idx="12"/>
          </p:nvPr>
        </p:nvSpPr>
        <p:spPr/>
        <p:txBody>
          <a:bodyPr/>
          <a:lstStyle/>
          <a:p>
            <a:fld id="{00000000-1234-1234-1234-123412341234}" type="slidenum">
              <a:rPr lang="en-US" smtClean="0"/>
              <a:pPr/>
              <a:t>113</a:t>
            </a:fld>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840" name="Google Shape;840;p4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Packaged Calls</a:t>
            </a:r>
            <a:endParaRPr sz="1400" b="0" i="0" u="none" strike="noStrike" cap="none">
              <a:solidFill>
                <a:srgbClr val="000000"/>
              </a:solidFill>
              <a:latin typeface="Arial"/>
              <a:ea typeface="Arial"/>
              <a:cs typeface="Arial"/>
              <a:sym typeface="Arial"/>
            </a:endParaRPr>
          </a:p>
        </p:txBody>
      </p:sp>
      <p:graphicFrame>
        <p:nvGraphicFramePr>
          <p:cNvPr id="841" name="Google Shape;841;p48"/>
          <p:cNvGraphicFramePr/>
          <p:nvPr>
            <p:extLst>
              <p:ext uri="{D42A27DB-BD31-4B8C-83A1-F6EECF244321}">
                <p14:modId xmlns:p14="http://schemas.microsoft.com/office/powerpoint/2010/main" val="2657459266"/>
              </p:ext>
            </p:extLst>
          </p:nvPr>
        </p:nvGraphicFramePr>
        <p:xfrm>
          <a:off x="459547" y="1004012"/>
          <a:ext cx="6858000" cy="8229601"/>
        </p:xfrm>
        <a:graphic>
          <a:graphicData uri="http://schemas.openxmlformats.org/drawingml/2006/table">
            <a:tbl>
              <a:tblPr>
                <a:noFill/>
                <a:tableStyleId>{9D18A349-A27A-4442-823F-65ECC863E965}</a:tableStyleId>
              </a:tblPr>
              <a:tblGrid>
                <a:gridCol w="6858000">
                  <a:extLst>
                    <a:ext uri="{9D8B030D-6E8A-4147-A177-3AD203B41FA5}">
                      <a16:colId xmlns:a16="http://schemas.microsoft.com/office/drawing/2014/main" val="20000"/>
                    </a:ext>
                  </a:extLst>
                </a:gridCol>
              </a:tblGrid>
              <a:tr h="386114">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4085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124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13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8BA6D890-3FC5-BC4F-857D-C2365B904502}"/>
              </a:ext>
            </a:extLst>
          </p:cNvPr>
          <p:cNvSpPr>
            <a:spLocks noGrp="1"/>
          </p:cNvSpPr>
          <p:nvPr>
            <p:ph type="sldNum" idx="12"/>
          </p:nvPr>
        </p:nvSpPr>
        <p:spPr/>
        <p:txBody>
          <a:bodyPr/>
          <a:lstStyle/>
          <a:p>
            <a:fld id="{00000000-1234-1234-1234-123412341234}" type="slidenum">
              <a:rPr lang="en-US" smtClean="0"/>
              <a:pPr/>
              <a:t>114</a:t>
            </a:fld>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840" name="Google Shape;840;p4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Packaged Calls</a:t>
            </a:r>
            <a:endParaRPr sz="1400" b="0" i="0" u="none" strike="noStrike" cap="none">
              <a:solidFill>
                <a:srgbClr val="000000"/>
              </a:solidFill>
              <a:latin typeface="Arial"/>
              <a:ea typeface="Arial"/>
              <a:cs typeface="Arial"/>
              <a:sym typeface="Arial"/>
            </a:endParaRPr>
          </a:p>
        </p:txBody>
      </p:sp>
      <p:graphicFrame>
        <p:nvGraphicFramePr>
          <p:cNvPr id="841" name="Google Shape;841;p48"/>
          <p:cNvGraphicFramePr/>
          <p:nvPr/>
        </p:nvGraphicFramePr>
        <p:xfrm>
          <a:off x="459547" y="1004012"/>
          <a:ext cx="6858000" cy="8229601"/>
        </p:xfrm>
        <a:graphic>
          <a:graphicData uri="http://schemas.openxmlformats.org/drawingml/2006/table">
            <a:tbl>
              <a:tblPr>
                <a:noFill/>
                <a:tableStyleId>{9D18A349-A27A-4442-823F-65ECC863E965}</a:tableStyleId>
              </a:tblPr>
              <a:tblGrid>
                <a:gridCol w="6858000">
                  <a:extLst>
                    <a:ext uri="{9D8B030D-6E8A-4147-A177-3AD203B41FA5}">
                      <a16:colId xmlns:a16="http://schemas.microsoft.com/office/drawing/2014/main" val="20000"/>
                    </a:ext>
                  </a:extLst>
                </a:gridCol>
              </a:tblGrid>
              <a:tr h="386114">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4085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124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13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42C27B09-EA34-7F40-855F-C22DB276F8B9}"/>
              </a:ext>
            </a:extLst>
          </p:cNvPr>
          <p:cNvSpPr>
            <a:spLocks noGrp="1"/>
          </p:cNvSpPr>
          <p:nvPr>
            <p:ph type="sldNum" idx="12"/>
          </p:nvPr>
        </p:nvSpPr>
        <p:spPr/>
        <p:txBody>
          <a:bodyPr/>
          <a:lstStyle/>
          <a:p>
            <a:fld id="{00000000-1234-1234-1234-123412341234}" type="slidenum">
              <a:rPr lang="en-US" smtClean="0"/>
              <a:pPr/>
              <a:t>115</a:t>
            </a:fld>
            <a:endParaRPr lang="en-US" dirty="0"/>
          </a:p>
        </p:txBody>
      </p:sp>
    </p:spTree>
    <p:extLst>
      <p:ext uri="{BB962C8B-B14F-4D97-AF65-F5344CB8AC3E}">
        <p14:creationId xmlns:p14="http://schemas.microsoft.com/office/powerpoint/2010/main" val="33366217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840" name="Google Shape;840;p4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Packaged Calls</a:t>
            </a:r>
            <a:endParaRPr sz="1400" b="0" i="0" u="none" strike="noStrike" cap="none">
              <a:solidFill>
                <a:srgbClr val="000000"/>
              </a:solidFill>
              <a:latin typeface="Arial"/>
              <a:ea typeface="Arial"/>
              <a:cs typeface="Arial"/>
              <a:sym typeface="Arial"/>
            </a:endParaRPr>
          </a:p>
        </p:txBody>
      </p:sp>
      <p:graphicFrame>
        <p:nvGraphicFramePr>
          <p:cNvPr id="841" name="Google Shape;841;p48"/>
          <p:cNvGraphicFramePr/>
          <p:nvPr/>
        </p:nvGraphicFramePr>
        <p:xfrm>
          <a:off x="459547" y="1004012"/>
          <a:ext cx="6858000" cy="8229601"/>
        </p:xfrm>
        <a:graphic>
          <a:graphicData uri="http://schemas.openxmlformats.org/drawingml/2006/table">
            <a:tbl>
              <a:tblPr>
                <a:noFill/>
                <a:tableStyleId>{9D18A349-A27A-4442-823F-65ECC863E965}</a:tableStyleId>
              </a:tblPr>
              <a:tblGrid>
                <a:gridCol w="6858000">
                  <a:extLst>
                    <a:ext uri="{9D8B030D-6E8A-4147-A177-3AD203B41FA5}">
                      <a16:colId xmlns:a16="http://schemas.microsoft.com/office/drawing/2014/main" val="20000"/>
                    </a:ext>
                  </a:extLst>
                </a:gridCol>
              </a:tblGrid>
              <a:tr h="386114">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4085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124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13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9775530C-A631-874C-853D-C428D4FD039B}"/>
              </a:ext>
            </a:extLst>
          </p:cNvPr>
          <p:cNvSpPr>
            <a:spLocks noGrp="1"/>
          </p:cNvSpPr>
          <p:nvPr>
            <p:ph type="sldNum" idx="12"/>
          </p:nvPr>
        </p:nvSpPr>
        <p:spPr/>
        <p:txBody>
          <a:bodyPr/>
          <a:lstStyle/>
          <a:p>
            <a:fld id="{00000000-1234-1234-1234-123412341234}" type="slidenum">
              <a:rPr lang="en-US" smtClean="0"/>
              <a:pPr/>
              <a:t>116</a:t>
            </a:fld>
            <a:endParaRPr lang="en-US" dirty="0"/>
          </a:p>
        </p:txBody>
      </p:sp>
    </p:spTree>
    <p:extLst>
      <p:ext uri="{BB962C8B-B14F-4D97-AF65-F5344CB8AC3E}">
        <p14:creationId xmlns:p14="http://schemas.microsoft.com/office/powerpoint/2010/main" val="316573195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840" name="Google Shape;840;p4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Packaged Calls</a:t>
            </a:r>
            <a:endParaRPr sz="1400" b="0" i="0" u="none" strike="noStrike" cap="none">
              <a:solidFill>
                <a:srgbClr val="000000"/>
              </a:solidFill>
              <a:latin typeface="Arial"/>
              <a:ea typeface="Arial"/>
              <a:cs typeface="Arial"/>
              <a:sym typeface="Arial"/>
            </a:endParaRPr>
          </a:p>
        </p:txBody>
      </p:sp>
      <p:graphicFrame>
        <p:nvGraphicFramePr>
          <p:cNvPr id="841" name="Google Shape;841;p48"/>
          <p:cNvGraphicFramePr/>
          <p:nvPr/>
        </p:nvGraphicFramePr>
        <p:xfrm>
          <a:off x="459547" y="1004012"/>
          <a:ext cx="6858000" cy="8229601"/>
        </p:xfrm>
        <a:graphic>
          <a:graphicData uri="http://schemas.openxmlformats.org/drawingml/2006/table">
            <a:tbl>
              <a:tblPr>
                <a:noFill/>
                <a:tableStyleId>{9D18A349-A27A-4442-823F-65ECC863E965}</a:tableStyleId>
              </a:tblPr>
              <a:tblGrid>
                <a:gridCol w="6858000">
                  <a:extLst>
                    <a:ext uri="{9D8B030D-6E8A-4147-A177-3AD203B41FA5}">
                      <a16:colId xmlns:a16="http://schemas.microsoft.com/office/drawing/2014/main" val="20000"/>
                    </a:ext>
                  </a:extLst>
                </a:gridCol>
              </a:tblGrid>
              <a:tr h="386114">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4085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124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13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A585B207-473B-C744-BBCB-78B1AA495C6A}"/>
              </a:ext>
            </a:extLst>
          </p:cNvPr>
          <p:cNvSpPr>
            <a:spLocks noGrp="1"/>
          </p:cNvSpPr>
          <p:nvPr>
            <p:ph type="sldNum" idx="12"/>
          </p:nvPr>
        </p:nvSpPr>
        <p:spPr/>
        <p:txBody>
          <a:bodyPr/>
          <a:lstStyle/>
          <a:p>
            <a:fld id="{00000000-1234-1234-1234-123412341234}" type="slidenum">
              <a:rPr lang="en-US" smtClean="0"/>
              <a:pPr/>
              <a:t>117</a:t>
            </a:fld>
            <a:endParaRPr lang="en-US" dirty="0"/>
          </a:p>
        </p:txBody>
      </p:sp>
    </p:spTree>
    <p:extLst>
      <p:ext uri="{BB962C8B-B14F-4D97-AF65-F5344CB8AC3E}">
        <p14:creationId xmlns:p14="http://schemas.microsoft.com/office/powerpoint/2010/main" val="25790603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840" name="Google Shape;840;p4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Packaged Calls</a:t>
            </a:r>
            <a:endParaRPr sz="1400" b="0" i="0" u="none" strike="noStrike" cap="none">
              <a:solidFill>
                <a:srgbClr val="000000"/>
              </a:solidFill>
              <a:latin typeface="Arial"/>
              <a:ea typeface="Arial"/>
              <a:cs typeface="Arial"/>
              <a:sym typeface="Arial"/>
            </a:endParaRPr>
          </a:p>
        </p:txBody>
      </p:sp>
      <p:graphicFrame>
        <p:nvGraphicFramePr>
          <p:cNvPr id="841" name="Google Shape;841;p48"/>
          <p:cNvGraphicFramePr/>
          <p:nvPr/>
        </p:nvGraphicFramePr>
        <p:xfrm>
          <a:off x="459547" y="1004012"/>
          <a:ext cx="6858000" cy="8229601"/>
        </p:xfrm>
        <a:graphic>
          <a:graphicData uri="http://schemas.openxmlformats.org/drawingml/2006/table">
            <a:tbl>
              <a:tblPr>
                <a:noFill/>
                <a:tableStyleId>{9D18A349-A27A-4442-823F-65ECC863E965}</a:tableStyleId>
              </a:tblPr>
              <a:tblGrid>
                <a:gridCol w="6858000">
                  <a:extLst>
                    <a:ext uri="{9D8B030D-6E8A-4147-A177-3AD203B41FA5}">
                      <a16:colId xmlns:a16="http://schemas.microsoft.com/office/drawing/2014/main" val="20000"/>
                    </a:ext>
                  </a:extLst>
                </a:gridCol>
              </a:tblGrid>
              <a:tr h="386114">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4085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124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13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03EFFCDD-671E-A444-A4D6-035E913DC8F4}"/>
              </a:ext>
            </a:extLst>
          </p:cNvPr>
          <p:cNvSpPr>
            <a:spLocks noGrp="1"/>
          </p:cNvSpPr>
          <p:nvPr>
            <p:ph type="sldNum" idx="12"/>
          </p:nvPr>
        </p:nvSpPr>
        <p:spPr/>
        <p:txBody>
          <a:bodyPr/>
          <a:lstStyle/>
          <a:p>
            <a:fld id="{00000000-1234-1234-1234-123412341234}" type="slidenum">
              <a:rPr lang="en-US" smtClean="0"/>
              <a:pPr/>
              <a:t>118</a:t>
            </a:fld>
            <a:endParaRPr lang="en-US" dirty="0"/>
          </a:p>
        </p:txBody>
      </p:sp>
    </p:spTree>
    <p:extLst>
      <p:ext uri="{BB962C8B-B14F-4D97-AF65-F5344CB8AC3E}">
        <p14:creationId xmlns:p14="http://schemas.microsoft.com/office/powerpoint/2010/main" val="111421278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840" name="Google Shape;840;p4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Packaged Calls</a:t>
            </a:r>
            <a:endParaRPr sz="1400" b="0" i="0" u="none" strike="noStrike" cap="none">
              <a:solidFill>
                <a:srgbClr val="000000"/>
              </a:solidFill>
              <a:latin typeface="Arial"/>
              <a:ea typeface="Arial"/>
              <a:cs typeface="Arial"/>
              <a:sym typeface="Arial"/>
            </a:endParaRPr>
          </a:p>
        </p:txBody>
      </p:sp>
      <p:graphicFrame>
        <p:nvGraphicFramePr>
          <p:cNvPr id="841" name="Google Shape;841;p48"/>
          <p:cNvGraphicFramePr/>
          <p:nvPr/>
        </p:nvGraphicFramePr>
        <p:xfrm>
          <a:off x="459547" y="1004012"/>
          <a:ext cx="6858000" cy="8229601"/>
        </p:xfrm>
        <a:graphic>
          <a:graphicData uri="http://schemas.openxmlformats.org/drawingml/2006/table">
            <a:tbl>
              <a:tblPr>
                <a:noFill/>
                <a:tableStyleId>{9D18A349-A27A-4442-823F-65ECC863E965}</a:tableStyleId>
              </a:tblPr>
              <a:tblGrid>
                <a:gridCol w="6858000">
                  <a:extLst>
                    <a:ext uri="{9D8B030D-6E8A-4147-A177-3AD203B41FA5}">
                      <a16:colId xmlns:a16="http://schemas.microsoft.com/office/drawing/2014/main" val="20000"/>
                    </a:ext>
                  </a:extLst>
                </a:gridCol>
              </a:tblGrid>
              <a:tr h="386114">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4085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124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13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6B4F713A-532D-514B-AF4F-C90693483DA4}"/>
              </a:ext>
            </a:extLst>
          </p:cNvPr>
          <p:cNvSpPr>
            <a:spLocks noGrp="1"/>
          </p:cNvSpPr>
          <p:nvPr>
            <p:ph type="sldNum" idx="12"/>
          </p:nvPr>
        </p:nvSpPr>
        <p:spPr/>
        <p:txBody>
          <a:bodyPr/>
          <a:lstStyle/>
          <a:p>
            <a:fld id="{00000000-1234-1234-1234-123412341234}" type="slidenum">
              <a:rPr lang="en-US" smtClean="0"/>
              <a:pPr/>
              <a:t>119</a:t>
            </a:fld>
            <a:endParaRPr lang="en-US" dirty="0"/>
          </a:p>
        </p:txBody>
      </p:sp>
    </p:spTree>
    <p:extLst>
      <p:ext uri="{BB962C8B-B14F-4D97-AF65-F5344CB8AC3E}">
        <p14:creationId xmlns:p14="http://schemas.microsoft.com/office/powerpoint/2010/main" val="4101125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18a3303b0a_0_0"/>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82" name="Google Shape;182;g118a3303b0a_0_0"/>
          <p:cNvSpPr txBox="1"/>
          <p:nvPr/>
        </p:nvSpPr>
        <p:spPr>
          <a:xfrm>
            <a:off x="457200" y="550786"/>
            <a:ext cx="6858000" cy="7201931"/>
          </a:xfrm>
          <a:prstGeom prst="rect">
            <a:avLst/>
          </a:prstGeom>
          <a:noFill/>
          <a:ln>
            <a:noFill/>
          </a:ln>
        </p:spPr>
        <p:txBody>
          <a:bodyPr spcFirstLastPara="1" wrap="square" lIns="91425" tIns="45700" rIns="91425" bIns="45700" numCol="1" anchor="t" anchorCtr="0">
            <a:spAutoFit/>
          </a:bodyPr>
          <a:lstStyle/>
          <a:p>
            <a:pPr marL="0" marR="0" lvl="0" indent="0" algn="ctr" rtl="0">
              <a:lnSpc>
                <a:spcPct val="150000"/>
              </a:lnSpc>
              <a:spcBef>
                <a:spcPts val="0"/>
              </a:spcBef>
              <a:spcAft>
                <a:spcPts val="0"/>
              </a:spcAft>
              <a:buClr>
                <a:srgbClr val="000000"/>
              </a:buClr>
              <a:buSzPts val="1400"/>
              <a:buFont typeface="Arial"/>
              <a:buNone/>
            </a:pPr>
            <a:r>
              <a:rPr lang="en-US" b="1" dirty="0">
                <a:solidFill>
                  <a:schemeClr val="dk1"/>
                </a:solidFill>
                <a:latin typeface="Roboto" panose="02000000000000000000" pitchFamily="2" charset="0"/>
                <a:ea typeface="Roboto" panose="02000000000000000000" pitchFamily="2" charset="0"/>
                <a:cs typeface="Times New Roman"/>
                <a:sym typeface="Times New Roman"/>
              </a:rPr>
              <a:t>Personnel and Structure</a:t>
            </a:r>
          </a:p>
          <a:p>
            <a:pPr marL="0" marR="0" lvl="0" indent="0" algn="just" rtl="0">
              <a:lnSpc>
                <a:spcPct val="150000"/>
              </a:lnSpc>
              <a:spcBef>
                <a:spcPts val="0"/>
              </a:spcBef>
              <a:spcAft>
                <a:spcPts val="0"/>
              </a:spcAft>
              <a:buClr>
                <a:srgbClr val="000000"/>
              </a:buClr>
              <a:buSzPts val="1400"/>
              <a:buFont typeface="Arial"/>
              <a:buNone/>
            </a:pPr>
            <a:r>
              <a:rPr lang="en-US" dirty="0">
                <a:solidFill>
                  <a:schemeClr val="dk1"/>
                </a:solidFill>
                <a:latin typeface="Times New Roman"/>
                <a:ea typeface="Times New Roman"/>
                <a:cs typeface="Times New Roman"/>
                <a:sym typeface="Times New Roman"/>
              </a:rPr>
              <a:t>Deciding on what defensive structure to run is also a must. Will you base from a 3-4 look or a 4-3?  Do you want to play with 3 safeties or play more linebackers?</a:t>
            </a:r>
            <a:endParaRPr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400"/>
              <a:buFont typeface="Arial"/>
              <a:buNone/>
            </a:pPr>
            <a:endParaRPr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400"/>
              <a:buFont typeface="Arial"/>
              <a:buNone/>
            </a:pPr>
            <a:r>
              <a:rPr lang="en-US" dirty="0">
                <a:solidFill>
                  <a:schemeClr val="dk1"/>
                </a:solidFill>
                <a:latin typeface="Times New Roman"/>
                <a:ea typeface="Times New Roman"/>
                <a:cs typeface="Times New Roman"/>
                <a:sym typeface="Times New Roman"/>
              </a:rPr>
              <a:t>While each coach must decide for himself, the suggestion we would give is to work through this section and don’t force a square peg in a round hole. Or simply put, find the defensive structure that gets your best players on the field in areas they can succeed.  </a:t>
            </a:r>
            <a:endParaRPr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400"/>
              <a:buFont typeface="Arial"/>
              <a:buNone/>
            </a:pPr>
            <a:endParaRPr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400"/>
              <a:buFont typeface="Arial"/>
              <a:buNone/>
            </a:pPr>
            <a:r>
              <a:rPr lang="en-US" dirty="0">
                <a:solidFill>
                  <a:schemeClr val="dk1"/>
                </a:solidFill>
                <a:latin typeface="Times New Roman"/>
                <a:ea typeface="Times New Roman"/>
                <a:cs typeface="Times New Roman"/>
                <a:sym typeface="Times New Roman"/>
              </a:rPr>
              <a:t>Teams have won multiple championships in the 4-3, the 3-4, and the 3-3 stack. The reality is that your defensive system needs to be able to fit your talent. Use these exercises as a tool to help flesh out what fits your athletes.</a:t>
            </a:r>
          </a:p>
          <a:p>
            <a:pPr marL="0" marR="0" lvl="0" indent="0" algn="just" rtl="0">
              <a:lnSpc>
                <a:spcPct val="150000"/>
              </a:lnSpc>
              <a:spcBef>
                <a:spcPts val="0"/>
              </a:spcBef>
              <a:spcAft>
                <a:spcPts val="0"/>
              </a:spcAft>
              <a:buClr>
                <a:srgbClr val="000000"/>
              </a:buClr>
              <a:buSzPts val="1400"/>
              <a:buFont typeface="Arial"/>
              <a:buNone/>
            </a:pPr>
            <a:endParaRPr lang="en-US"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400"/>
              <a:buFont typeface="Arial"/>
              <a:buNone/>
            </a:pPr>
            <a:r>
              <a:rPr lang="en-US" dirty="0">
                <a:solidFill>
                  <a:schemeClr val="dk1"/>
                </a:solidFill>
                <a:latin typeface="Times New Roman"/>
                <a:ea typeface="Times New Roman"/>
                <a:cs typeface="Times New Roman"/>
                <a:sym typeface="Times New Roman"/>
              </a:rPr>
              <a:t>In the first exercise you will put your primary defensive players on paper and make notes on each one. Use this exercise to really dive deep into your players and their strengths and weaknesses so that you’ll be better prepared when you start to make structure and depth chart decisions. </a:t>
            </a:r>
          </a:p>
          <a:p>
            <a:pPr marL="0" marR="0" lvl="0" indent="0" algn="just" rtl="0">
              <a:lnSpc>
                <a:spcPct val="150000"/>
              </a:lnSpc>
              <a:spcBef>
                <a:spcPts val="0"/>
              </a:spcBef>
              <a:spcAft>
                <a:spcPts val="0"/>
              </a:spcAft>
              <a:buClr>
                <a:srgbClr val="000000"/>
              </a:buClr>
              <a:buSzPts val="1400"/>
              <a:buFont typeface="Arial"/>
              <a:buNone/>
            </a:pPr>
            <a:endParaRPr lang="en-US"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400"/>
              <a:buFont typeface="Arial"/>
              <a:buNone/>
            </a:pPr>
            <a:r>
              <a:rPr lang="en-US" dirty="0">
                <a:solidFill>
                  <a:schemeClr val="dk1"/>
                </a:solidFill>
                <a:latin typeface="Times New Roman"/>
                <a:ea typeface="Times New Roman"/>
                <a:cs typeface="Times New Roman"/>
                <a:sym typeface="Times New Roman"/>
              </a:rPr>
              <a:t>The next exercises will have you then put those players into a depth chart from the varsity level all the way to the youth level if you are connected to those teams as well. </a:t>
            </a:r>
          </a:p>
          <a:p>
            <a:pPr marL="0" marR="0" lvl="0" indent="0" algn="just" rtl="0">
              <a:lnSpc>
                <a:spcPct val="150000"/>
              </a:lnSpc>
              <a:spcBef>
                <a:spcPts val="0"/>
              </a:spcBef>
              <a:spcAft>
                <a:spcPts val="0"/>
              </a:spcAft>
              <a:buClr>
                <a:srgbClr val="000000"/>
              </a:buClr>
              <a:buSzPts val="1400"/>
              <a:buFont typeface="Arial"/>
              <a:buNone/>
            </a:pPr>
            <a:endParaRPr lang="en-US"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400"/>
              <a:buFont typeface="Arial"/>
              <a:buNone/>
            </a:pPr>
            <a:r>
              <a:rPr lang="en-US" dirty="0">
                <a:solidFill>
                  <a:schemeClr val="dk1"/>
                </a:solidFill>
                <a:latin typeface="Times New Roman"/>
                <a:ea typeface="Times New Roman"/>
                <a:cs typeface="Times New Roman"/>
                <a:sym typeface="Times New Roman"/>
              </a:rPr>
              <a:t>Lastly, you’ll put your players in special personnel packages that you might need for passing downs, goal line, or whichever you think necessary to address the offenses you will see.</a:t>
            </a:r>
          </a:p>
        </p:txBody>
      </p:sp>
      <p:sp>
        <p:nvSpPr>
          <p:cNvPr id="3" name="Slide Number Placeholder 2">
            <a:extLst>
              <a:ext uri="{FF2B5EF4-FFF2-40B4-BE49-F238E27FC236}">
                <a16:creationId xmlns:a16="http://schemas.microsoft.com/office/drawing/2014/main" id="{0BCC2188-BB3E-A446-A0AA-4EC0C6855B67}"/>
              </a:ext>
            </a:extLst>
          </p:cNvPr>
          <p:cNvSpPr>
            <a:spLocks noGrp="1"/>
          </p:cNvSpPr>
          <p:nvPr>
            <p:ph type="sldNum" idx="12"/>
          </p:nvPr>
        </p:nvSpPr>
        <p:spPr/>
        <p:txBody>
          <a:bodyPr/>
          <a:lstStyle/>
          <a:p>
            <a:fld id="{00000000-1234-1234-1234-123412341234}" type="slidenum">
              <a:rPr lang="en-US" smtClean="0"/>
              <a:pPr/>
              <a:t>12</a:t>
            </a:fld>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840" name="Google Shape;840;p4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Packaged Calls</a:t>
            </a:r>
            <a:endParaRPr sz="1400" b="0" i="0" u="none" strike="noStrike" cap="none">
              <a:solidFill>
                <a:srgbClr val="000000"/>
              </a:solidFill>
              <a:latin typeface="Arial"/>
              <a:ea typeface="Arial"/>
              <a:cs typeface="Arial"/>
              <a:sym typeface="Arial"/>
            </a:endParaRPr>
          </a:p>
        </p:txBody>
      </p:sp>
      <p:graphicFrame>
        <p:nvGraphicFramePr>
          <p:cNvPr id="841" name="Google Shape;841;p48"/>
          <p:cNvGraphicFramePr/>
          <p:nvPr/>
        </p:nvGraphicFramePr>
        <p:xfrm>
          <a:off x="459547" y="1004012"/>
          <a:ext cx="6858000" cy="8229601"/>
        </p:xfrm>
        <a:graphic>
          <a:graphicData uri="http://schemas.openxmlformats.org/drawingml/2006/table">
            <a:tbl>
              <a:tblPr>
                <a:noFill/>
                <a:tableStyleId>{9D18A349-A27A-4442-823F-65ECC863E965}</a:tableStyleId>
              </a:tblPr>
              <a:tblGrid>
                <a:gridCol w="6858000">
                  <a:extLst>
                    <a:ext uri="{9D8B030D-6E8A-4147-A177-3AD203B41FA5}">
                      <a16:colId xmlns:a16="http://schemas.microsoft.com/office/drawing/2014/main" val="20000"/>
                    </a:ext>
                  </a:extLst>
                </a:gridCol>
              </a:tblGrid>
              <a:tr h="386114">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4085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124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13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D4DB30CF-E1B5-8F44-B629-D9DB1C988C42}"/>
              </a:ext>
            </a:extLst>
          </p:cNvPr>
          <p:cNvSpPr>
            <a:spLocks noGrp="1"/>
          </p:cNvSpPr>
          <p:nvPr>
            <p:ph type="sldNum" idx="12"/>
          </p:nvPr>
        </p:nvSpPr>
        <p:spPr/>
        <p:txBody>
          <a:bodyPr/>
          <a:lstStyle/>
          <a:p>
            <a:fld id="{00000000-1234-1234-1234-123412341234}" type="slidenum">
              <a:rPr lang="en-US" smtClean="0"/>
              <a:pPr/>
              <a:t>120</a:t>
            </a:fld>
            <a:endParaRPr lang="en-US" dirty="0"/>
          </a:p>
        </p:txBody>
      </p:sp>
    </p:spTree>
    <p:extLst>
      <p:ext uri="{BB962C8B-B14F-4D97-AF65-F5344CB8AC3E}">
        <p14:creationId xmlns:p14="http://schemas.microsoft.com/office/powerpoint/2010/main" val="14680031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840" name="Google Shape;840;p4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Packaged Calls</a:t>
            </a:r>
            <a:endParaRPr sz="1400" b="0" i="0" u="none" strike="noStrike" cap="none">
              <a:solidFill>
                <a:srgbClr val="000000"/>
              </a:solidFill>
              <a:latin typeface="Arial"/>
              <a:ea typeface="Arial"/>
              <a:cs typeface="Arial"/>
              <a:sym typeface="Arial"/>
            </a:endParaRPr>
          </a:p>
        </p:txBody>
      </p:sp>
      <p:graphicFrame>
        <p:nvGraphicFramePr>
          <p:cNvPr id="841" name="Google Shape;841;p48"/>
          <p:cNvGraphicFramePr/>
          <p:nvPr/>
        </p:nvGraphicFramePr>
        <p:xfrm>
          <a:off x="459547" y="1004012"/>
          <a:ext cx="6858000" cy="8229601"/>
        </p:xfrm>
        <a:graphic>
          <a:graphicData uri="http://schemas.openxmlformats.org/drawingml/2006/table">
            <a:tbl>
              <a:tblPr>
                <a:noFill/>
                <a:tableStyleId>{9D18A349-A27A-4442-823F-65ECC863E965}</a:tableStyleId>
              </a:tblPr>
              <a:tblGrid>
                <a:gridCol w="6858000">
                  <a:extLst>
                    <a:ext uri="{9D8B030D-6E8A-4147-A177-3AD203B41FA5}">
                      <a16:colId xmlns:a16="http://schemas.microsoft.com/office/drawing/2014/main" val="20000"/>
                    </a:ext>
                  </a:extLst>
                </a:gridCol>
              </a:tblGrid>
              <a:tr h="386114">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4085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124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13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712CE5BA-7FA1-2B46-B726-17D0050CCCE2}"/>
              </a:ext>
            </a:extLst>
          </p:cNvPr>
          <p:cNvSpPr>
            <a:spLocks noGrp="1"/>
          </p:cNvSpPr>
          <p:nvPr>
            <p:ph type="sldNum" idx="12"/>
          </p:nvPr>
        </p:nvSpPr>
        <p:spPr/>
        <p:txBody>
          <a:bodyPr/>
          <a:lstStyle/>
          <a:p>
            <a:fld id="{00000000-1234-1234-1234-123412341234}" type="slidenum">
              <a:rPr lang="en-US" smtClean="0"/>
              <a:pPr/>
              <a:t>121</a:t>
            </a:fld>
            <a:endParaRPr lang="en-US" dirty="0"/>
          </a:p>
        </p:txBody>
      </p:sp>
    </p:spTree>
    <p:extLst>
      <p:ext uri="{BB962C8B-B14F-4D97-AF65-F5344CB8AC3E}">
        <p14:creationId xmlns:p14="http://schemas.microsoft.com/office/powerpoint/2010/main" val="35233476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840" name="Google Shape;840;p4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Packaged Calls</a:t>
            </a:r>
            <a:endParaRPr sz="1400" b="0" i="0" u="none" strike="noStrike" cap="none">
              <a:solidFill>
                <a:srgbClr val="000000"/>
              </a:solidFill>
              <a:latin typeface="Arial"/>
              <a:ea typeface="Arial"/>
              <a:cs typeface="Arial"/>
              <a:sym typeface="Arial"/>
            </a:endParaRPr>
          </a:p>
        </p:txBody>
      </p:sp>
      <p:graphicFrame>
        <p:nvGraphicFramePr>
          <p:cNvPr id="841" name="Google Shape;841;p48"/>
          <p:cNvGraphicFramePr/>
          <p:nvPr/>
        </p:nvGraphicFramePr>
        <p:xfrm>
          <a:off x="459547" y="1004012"/>
          <a:ext cx="6858000" cy="8229601"/>
        </p:xfrm>
        <a:graphic>
          <a:graphicData uri="http://schemas.openxmlformats.org/drawingml/2006/table">
            <a:tbl>
              <a:tblPr>
                <a:noFill/>
                <a:tableStyleId>{9D18A349-A27A-4442-823F-65ECC863E965}</a:tableStyleId>
              </a:tblPr>
              <a:tblGrid>
                <a:gridCol w="6858000">
                  <a:extLst>
                    <a:ext uri="{9D8B030D-6E8A-4147-A177-3AD203B41FA5}">
                      <a16:colId xmlns:a16="http://schemas.microsoft.com/office/drawing/2014/main" val="20000"/>
                    </a:ext>
                  </a:extLst>
                </a:gridCol>
              </a:tblGrid>
              <a:tr h="386114">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4085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124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13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4DC05726-CCD5-944E-B3BA-751F908892CD}"/>
              </a:ext>
            </a:extLst>
          </p:cNvPr>
          <p:cNvSpPr>
            <a:spLocks noGrp="1"/>
          </p:cNvSpPr>
          <p:nvPr>
            <p:ph type="sldNum" idx="12"/>
          </p:nvPr>
        </p:nvSpPr>
        <p:spPr/>
        <p:txBody>
          <a:bodyPr/>
          <a:lstStyle/>
          <a:p>
            <a:fld id="{00000000-1234-1234-1234-123412341234}" type="slidenum">
              <a:rPr lang="en-US" smtClean="0"/>
              <a:pPr/>
              <a:t>122</a:t>
            </a:fld>
            <a:endParaRPr lang="en-US" dirty="0"/>
          </a:p>
        </p:txBody>
      </p:sp>
    </p:spTree>
    <p:extLst>
      <p:ext uri="{BB962C8B-B14F-4D97-AF65-F5344CB8AC3E}">
        <p14:creationId xmlns:p14="http://schemas.microsoft.com/office/powerpoint/2010/main" val="170994080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pic>
        <p:nvPicPr>
          <p:cNvPr id="839" name="Google Shape;839;p4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840" name="Google Shape;840;p4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Packaged Calls</a:t>
            </a:r>
            <a:endParaRPr sz="1400" b="0" i="0" u="none" strike="noStrike" cap="none">
              <a:solidFill>
                <a:srgbClr val="000000"/>
              </a:solidFill>
              <a:latin typeface="Arial"/>
              <a:ea typeface="Arial"/>
              <a:cs typeface="Arial"/>
              <a:sym typeface="Arial"/>
            </a:endParaRPr>
          </a:p>
        </p:txBody>
      </p:sp>
      <p:graphicFrame>
        <p:nvGraphicFramePr>
          <p:cNvPr id="841" name="Google Shape;841;p48"/>
          <p:cNvGraphicFramePr/>
          <p:nvPr/>
        </p:nvGraphicFramePr>
        <p:xfrm>
          <a:off x="459547" y="1004012"/>
          <a:ext cx="6858000" cy="8229601"/>
        </p:xfrm>
        <a:graphic>
          <a:graphicData uri="http://schemas.openxmlformats.org/drawingml/2006/table">
            <a:tbl>
              <a:tblPr>
                <a:noFill/>
                <a:tableStyleId>{9D18A349-A27A-4442-823F-65ECC863E965}</a:tableStyleId>
              </a:tblPr>
              <a:tblGrid>
                <a:gridCol w="6858000">
                  <a:extLst>
                    <a:ext uri="{9D8B030D-6E8A-4147-A177-3AD203B41FA5}">
                      <a16:colId xmlns:a16="http://schemas.microsoft.com/office/drawing/2014/main" val="20000"/>
                    </a:ext>
                  </a:extLst>
                </a:gridCol>
              </a:tblGrid>
              <a:tr h="386114">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74085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9124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113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 name="Slide Number Placeholder 2">
            <a:extLst>
              <a:ext uri="{FF2B5EF4-FFF2-40B4-BE49-F238E27FC236}">
                <a16:creationId xmlns:a16="http://schemas.microsoft.com/office/drawing/2014/main" id="{F189191A-279E-B949-9DC8-D5D27971AFAB}"/>
              </a:ext>
            </a:extLst>
          </p:cNvPr>
          <p:cNvSpPr>
            <a:spLocks noGrp="1"/>
          </p:cNvSpPr>
          <p:nvPr>
            <p:ph type="sldNum" idx="12"/>
          </p:nvPr>
        </p:nvSpPr>
        <p:spPr/>
        <p:txBody>
          <a:bodyPr/>
          <a:lstStyle/>
          <a:p>
            <a:fld id="{00000000-1234-1234-1234-123412341234}" type="slidenum">
              <a:rPr lang="en-US" smtClean="0"/>
              <a:pPr/>
              <a:t>123</a:t>
            </a:fld>
            <a:endParaRPr lang="en-US" dirty="0"/>
          </a:p>
        </p:txBody>
      </p:sp>
    </p:spTree>
    <p:extLst>
      <p:ext uri="{BB962C8B-B14F-4D97-AF65-F5344CB8AC3E}">
        <p14:creationId xmlns:p14="http://schemas.microsoft.com/office/powerpoint/2010/main" val="22320490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423789387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856" name="Google Shape;856;p49"/>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858" name="Google Shape;858;p49"/>
          <p:cNvSpPr txBox="1"/>
          <p:nvPr/>
        </p:nvSpPr>
        <p:spPr>
          <a:xfrm>
            <a:off x="457200" y="1645263"/>
            <a:ext cx="6858000" cy="2677616"/>
          </a:xfrm>
          <a:prstGeom prst="rect">
            <a:avLst/>
          </a:prstGeom>
          <a:noFill/>
          <a:ln>
            <a:noFill/>
          </a:ln>
        </p:spPr>
        <p:txBody>
          <a:bodyPr spcFirstLastPara="1" wrap="square" lIns="91425" tIns="45700" rIns="91425" bIns="45700" numCol="1" anchor="t" anchorCtr="0">
            <a:spAutoFit/>
          </a:bodyPr>
          <a:lstStyle/>
          <a:p>
            <a:pPr marL="0" marR="0" lvl="0" indent="0" rtl="0">
              <a:lnSpc>
                <a:spcPct val="150000"/>
              </a:lnSpc>
              <a:spcBef>
                <a:spcPts val="0"/>
              </a:spcBef>
              <a:spcAft>
                <a:spcPts val="0"/>
              </a:spcAft>
              <a:buClr>
                <a:srgbClr val="000000"/>
              </a:buClr>
              <a:buSzPts val="1400"/>
              <a:buFont typeface="Arial"/>
              <a:buNone/>
            </a:pPr>
            <a:r>
              <a:rPr lang="en-US" dirty="0">
                <a:latin typeface="Times New Roman" panose="02020603050405020304" pitchFamily="18" charset="0"/>
                <a:ea typeface="Times New Roman"/>
                <a:cs typeface="Times New Roman" panose="02020603050405020304" pitchFamily="18" charset="0"/>
                <a:sym typeface="Times New Roman"/>
              </a:rPr>
              <a:t>At this point, you’ve planned out your entire playbook and now you need to apply your playbook to the many situations that you and your team will face. So, in this section, we’ve provided a few key questions for you to think about now while you’ve got the time to formulate good answers as opposed to in the middle of a game when everything’s on the line. </a:t>
            </a:r>
            <a:endParaRPr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rtl="0">
              <a:lnSpc>
                <a:spcPct val="15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rtl="0">
              <a:lnSpc>
                <a:spcPct val="150000"/>
              </a:lnSpc>
              <a:spcBef>
                <a:spcPts val="0"/>
              </a:spcBef>
              <a:spcAft>
                <a:spcPts val="0"/>
              </a:spcAft>
              <a:buClr>
                <a:srgbClr val="000000"/>
              </a:buClr>
              <a:buSzPts val="1400"/>
              <a:buFont typeface="Arial"/>
              <a:buNone/>
            </a:pPr>
            <a:r>
              <a:rPr lang="en-US" dirty="0">
                <a:latin typeface="Times New Roman" panose="02020603050405020304" pitchFamily="18" charset="0"/>
                <a:ea typeface="Times New Roman"/>
                <a:cs typeface="Times New Roman" panose="02020603050405020304" pitchFamily="18" charset="0"/>
                <a:sym typeface="Times New Roman"/>
              </a:rPr>
              <a:t>While this section poses questions you will undoubtedly face in your career, it is not comprehensive. Take inspiration from these questions to pose new ones for yourself and your staff. The more that you go over now, the better you’ll be in season.</a:t>
            </a:r>
            <a:endPar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grpSp>
        <p:nvGrpSpPr>
          <p:cNvPr id="859" name="Google Shape;859;p49"/>
          <p:cNvGrpSpPr/>
          <p:nvPr/>
        </p:nvGrpSpPr>
        <p:grpSpPr>
          <a:xfrm>
            <a:off x="0" y="518280"/>
            <a:ext cx="7772400" cy="1004504"/>
            <a:chOff x="0" y="518280"/>
            <a:chExt cx="7772400" cy="1004504"/>
          </a:xfrm>
        </p:grpSpPr>
        <p:grpSp>
          <p:nvGrpSpPr>
            <p:cNvPr id="860" name="Google Shape;860;p49"/>
            <p:cNvGrpSpPr/>
            <p:nvPr/>
          </p:nvGrpSpPr>
          <p:grpSpPr>
            <a:xfrm>
              <a:off x="0" y="518280"/>
              <a:ext cx="7772400" cy="1004504"/>
              <a:chOff x="0" y="518280"/>
              <a:chExt cx="7772400" cy="1004504"/>
            </a:xfrm>
          </p:grpSpPr>
          <p:sp>
            <p:nvSpPr>
              <p:cNvPr id="861" name="Google Shape;861;p49"/>
              <p:cNvSpPr txBox="1"/>
              <p:nvPr/>
            </p:nvSpPr>
            <p:spPr>
              <a:xfrm>
                <a:off x="0" y="814784"/>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Readiness Exercises</a:t>
                </a:r>
                <a:endParaRPr sz="1400" b="0" i="0" u="none" strike="noStrike" cap="none">
                  <a:solidFill>
                    <a:srgbClr val="000000"/>
                  </a:solidFill>
                  <a:latin typeface="Arial"/>
                  <a:ea typeface="Arial"/>
                  <a:cs typeface="Arial"/>
                  <a:sym typeface="Arial"/>
                </a:endParaRPr>
              </a:p>
            </p:txBody>
          </p:sp>
          <p:sp>
            <p:nvSpPr>
              <p:cNvPr id="862" name="Google Shape;862;p49"/>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Chapter </a:t>
                </a:r>
                <a:r>
                  <a:rPr lang="en-US" sz="2000" b="1" dirty="0">
                    <a:solidFill>
                      <a:schemeClr val="dk1"/>
                    </a:solidFill>
                    <a:latin typeface="Roboto"/>
                    <a:ea typeface="Roboto"/>
                    <a:cs typeface="Roboto"/>
                    <a:sym typeface="Roboto"/>
                  </a:rPr>
                  <a:t>7</a:t>
                </a:r>
                <a:endParaRPr sz="1400" b="0" i="0" u="none" strike="noStrike" cap="none" dirty="0">
                  <a:solidFill>
                    <a:srgbClr val="000000"/>
                  </a:solidFill>
                  <a:latin typeface="Arial"/>
                  <a:ea typeface="Arial"/>
                  <a:cs typeface="Arial"/>
                  <a:sym typeface="Arial"/>
                </a:endParaRPr>
              </a:p>
            </p:txBody>
          </p:sp>
        </p:grpSp>
        <p:cxnSp>
          <p:nvCxnSpPr>
            <p:cNvPr id="863" name="Google Shape;863;p49"/>
            <p:cNvCxnSpPr/>
            <p:nvPr/>
          </p:nvCxnSpPr>
          <p:spPr>
            <a:xfrm>
              <a:off x="457200" y="1522670"/>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2E77BCA0-4F03-DF4C-90F1-3DD0D835924D}"/>
              </a:ext>
            </a:extLst>
          </p:cNvPr>
          <p:cNvSpPr>
            <a:spLocks noGrp="1"/>
          </p:cNvSpPr>
          <p:nvPr>
            <p:ph type="sldNum" idx="12"/>
          </p:nvPr>
        </p:nvSpPr>
        <p:spPr/>
        <p:txBody>
          <a:bodyPr/>
          <a:lstStyle/>
          <a:p>
            <a:fld id="{00000000-1234-1234-1234-123412341234}" type="slidenum">
              <a:rPr lang="en-US" smtClean="0"/>
              <a:pPr/>
              <a:t>125</a:t>
            </a:fld>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9" name="Google Shape;241;p14">
            <a:extLst>
              <a:ext uri="{FF2B5EF4-FFF2-40B4-BE49-F238E27FC236}">
                <a16:creationId xmlns:a16="http://schemas.microsoft.com/office/drawing/2014/main" id="{1C29769E-E2D3-9B47-B712-55251E40CFE8}"/>
              </a:ext>
            </a:extLst>
          </p:cNvPr>
          <p:cNvSpPr txBox="1"/>
          <p:nvPr/>
        </p:nvSpPr>
        <p:spPr>
          <a:xfrm>
            <a:off x="0" y="550786"/>
            <a:ext cx="77724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Roboto"/>
                <a:ea typeface="Roboto"/>
                <a:cs typeface="Roboto"/>
                <a:sym typeface="Roboto"/>
              </a:rPr>
              <a:t>Exercise Example: Your starting FS gets injured…</a:t>
            </a:r>
            <a:endParaRPr dirty="0"/>
          </a:p>
        </p:txBody>
      </p:sp>
      <p:cxnSp>
        <p:nvCxnSpPr>
          <p:cNvPr id="10" name="Google Shape;361;p17">
            <a:extLst>
              <a:ext uri="{FF2B5EF4-FFF2-40B4-BE49-F238E27FC236}">
                <a16:creationId xmlns:a16="http://schemas.microsoft.com/office/drawing/2014/main" id="{30A5D57B-72DD-D947-B589-A05F82A01548}"/>
              </a:ext>
            </a:extLst>
          </p:cNvPr>
          <p:cNvCxnSpPr/>
          <p:nvPr/>
        </p:nvCxnSpPr>
        <p:spPr>
          <a:xfrm>
            <a:off x="457200" y="5052365"/>
            <a:ext cx="6858000" cy="0"/>
          </a:xfrm>
          <a:prstGeom prst="straightConnector1">
            <a:avLst/>
          </a:prstGeom>
          <a:noFill/>
          <a:ln w="38100" cap="flat" cmpd="sng">
            <a:solidFill>
              <a:schemeClr val="dk1"/>
            </a:solidFill>
            <a:prstDash val="solid"/>
            <a:miter lim="800000"/>
            <a:headEnd type="none" w="sm" len="sm"/>
            <a:tailEnd type="none" w="sm" len="sm"/>
          </a:ln>
        </p:spPr>
      </p:cxnSp>
      <p:sp>
        <p:nvSpPr>
          <p:cNvPr id="11" name="Google Shape;241;p14">
            <a:extLst>
              <a:ext uri="{FF2B5EF4-FFF2-40B4-BE49-F238E27FC236}">
                <a16:creationId xmlns:a16="http://schemas.microsoft.com/office/drawing/2014/main" id="{092061DB-7CE7-0F4B-921D-9DB30061C346}"/>
              </a:ext>
            </a:extLst>
          </p:cNvPr>
          <p:cNvSpPr txBox="1"/>
          <p:nvPr/>
        </p:nvSpPr>
        <p:spPr>
          <a:xfrm>
            <a:off x="457198" y="5091420"/>
            <a:ext cx="6858001" cy="400069"/>
          </a:xfrm>
          <a:prstGeom prst="rect">
            <a:avLst/>
          </a:prstGeom>
          <a:noFill/>
          <a:ln>
            <a:noFill/>
          </a:ln>
        </p:spPr>
        <p:txBody>
          <a:bodyPr spcFirstLastPara="1" wrap="square" lIns="91425" tIns="45700" rIns="91425" bIns="45700" anchor="t" anchorCtr="0">
            <a:spAutoFit/>
          </a:bodyPr>
          <a:lstStyle/>
          <a:p>
            <a:pPr lvl="0" algn="ctr"/>
            <a:r>
              <a:rPr lang="en-US" sz="2000" b="1" dirty="0">
                <a:solidFill>
                  <a:schemeClr val="dk1"/>
                </a:solidFill>
                <a:latin typeface="Roboto"/>
                <a:ea typeface="Roboto"/>
                <a:cs typeface="Roboto"/>
                <a:sym typeface="Roboto"/>
              </a:rPr>
              <a:t>Exercise 12: You’re facing a D1 receiver…</a:t>
            </a:r>
            <a:endParaRPr dirty="0"/>
          </a:p>
        </p:txBody>
      </p:sp>
      <p:sp>
        <p:nvSpPr>
          <p:cNvPr id="2" name="Rectangle 1">
            <a:extLst>
              <a:ext uri="{FF2B5EF4-FFF2-40B4-BE49-F238E27FC236}">
                <a16:creationId xmlns:a16="http://schemas.microsoft.com/office/drawing/2014/main" id="{EF6BB4D9-70B6-0240-987F-C210FF2D1AAF}"/>
              </a:ext>
            </a:extLst>
          </p:cNvPr>
          <p:cNvSpPr/>
          <p:nvPr/>
        </p:nvSpPr>
        <p:spPr>
          <a:xfrm>
            <a:off x="979272" y="1031102"/>
            <a:ext cx="5619235" cy="1319079"/>
          </a:xfrm>
          <a:prstGeom prst="rect">
            <a:avLst/>
          </a:prstGeom>
        </p:spPr>
        <p:txBody>
          <a:bodyPr wrap="square">
            <a:spAutoFit/>
          </a:bodyPr>
          <a:lstStyle/>
          <a:p>
            <a:pPr marL="285750" lvl="0" indent="-285750">
              <a:lnSpc>
                <a:spcPct val="200000"/>
              </a:lnSpc>
              <a:buClr>
                <a:schemeClr val="dk1"/>
              </a:buClr>
              <a:buSzPts val="1400"/>
              <a:buFont typeface="Arial" panose="020B0604020202020204" pitchFamily="34" charset="0"/>
              <a:buChar char="•"/>
            </a:pP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Move starting corner to FS and bring in next best DB at corner</a:t>
            </a:r>
            <a:endParaRPr lang="en-US" dirty="0">
              <a:solidFill>
                <a:schemeClr val="dk1"/>
              </a:solidFill>
              <a:latin typeface="Times New Roman" panose="02020603050405020304" pitchFamily="18" charset="0"/>
              <a:cs typeface="Times New Roman" panose="02020603050405020304" pitchFamily="18" charset="0"/>
            </a:endParaRPr>
          </a:p>
          <a:p>
            <a:pPr marL="285750" lvl="0" indent="-285750">
              <a:lnSpc>
                <a:spcPct val="200000"/>
              </a:lnSpc>
              <a:buClr>
                <a:schemeClr val="dk1"/>
              </a:buClr>
              <a:buSzPts val="1400"/>
              <a:buFont typeface="Arial" panose="020B0604020202020204" pitchFamily="34" charset="0"/>
              <a:buChar char="•"/>
            </a:pP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Go to a cover 3 look and bring in an additional LB/DL</a:t>
            </a:r>
            <a:endParaRPr lang="en-US" dirty="0">
              <a:solidFill>
                <a:schemeClr val="dk1"/>
              </a:solidFill>
              <a:latin typeface="Times New Roman" panose="02020603050405020304" pitchFamily="18" charset="0"/>
              <a:cs typeface="Times New Roman" panose="02020603050405020304" pitchFamily="18" charset="0"/>
            </a:endParaRPr>
          </a:p>
          <a:p>
            <a:pPr marL="285750" lvl="0" indent="-285750">
              <a:lnSpc>
                <a:spcPct val="200000"/>
              </a:lnSpc>
              <a:buClr>
                <a:schemeClr val="dk1"/>
              </a:buClr>
              <a:buSzPts val="1400"/>
              <a:buFont typeface="Arial" panose="020B0604020202020204" pitchFamily="34" charset="0"/>
              <a:buChar char="•"/>
            </a:pPr>
            <a:r>
              <a:rPr lang="en-US" dirty="0">
                <a:solidFill>
                  <a:schemeClr val="dk1"/>
                </a:solidFill>
                <a:latin typeface="Times New Roman" panose="02020603050405020304" pitchFamily="18" charset="0"/>
                <a:ea typeface="Times New Roman"/>
                <a:cs typeface="Times New Roman" panose="02020603050405020304" pitchFamily="18" charset="0"/>
                <a:sym typeface="Times New Roman"/>
              </a:rPr>
              <a:t>Starting WR/RB moves to defense</a:t>
            </a:r>
            <a:endParaRPr lang="en-US" dirty="0">
              <a:solidFill>
                <a:schemeClr val="dk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C129E5D-613D-3A48-B3F0-01F092FA0745}"/>
              </a:ext>
            </a:extLst>
          </p:cNvPr>
          <p:cNvSpPr>
            <a:spLocks noGrp="1"/>
          </p:cNvSpPr>
          <p:nvPr>
            <p:ph type="sldNum" idx="12"/>
          </p:nvPr>
        </p:nvSpPr>
        <p:spPr/>
        <p:txBody>
          <a:bodyPr/>
          <a:lstStyle/>
          <a:p>
            <a:fld id="{00000000-1234-1234-1234-123412341234}" type="slidenum">
              <a:rPr lang="en-US" smtClean="0"/>
              <a:pPr/>
              <a:t>126</a:t>
            </a:fld>
            <a:endParaRPr lang="en-US" dirty="0"/>
          </a:p>
        </p:txBody>
      </p:sp>
    </p:spTree>
    <p:extLst>
      <p:ext uri="{BB962C8B-B14F-4D97-AF65-F5344CB8AC3E}">
        <p14:creationId xmlns:p14="http://schemas.microsoft.com/office/powerpoint/2010/main" val="4272779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9" name="Google Shape;241;p14">
            <a:extLst>
              <a:ext uri="{FF2B5EF4-FFF2-40B4-BE49-F238E27FC236}">
                <a16:creationId xmlns:a16="http://schemas.microsoft.com/office/drawing/2014/main" id="{1C29769E-E2D3-9B47-B712-55251E40CFE8}"/>
              </a:ext>
            </a:extLst>
          </p:cNvPr>
          <p:cNvSpPr txBox="1"/>
          <p:nvPr/>
        </p:nvSpPr>
        <p:spPr>
          <a:xfrm>
            <a:off x="0" y="550786"/>
            <a:ext cx="77724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Roboto"/>
                <a:ea typeface="Roboto"/>
                <a:cs typeface="Roboto"/>
                <a:sym typeface="Roboto"/>
              </a:rPr>
              <a:t>Exercise 13: You’re facing a Flexbone offense…</a:t>
            </a:r>
            <a:endParaRPr dirty="0"/>
          </a:p>
        </p:txBody>
      </p:sp>
      <p:cxnSp>
        <p:nvCxnSpPr>
          <p:cNvPr id="10" name="Google Shape;361;p17">
            <a:extLst>
              <a:ext uri="{FF2B5EF4-FFF2-40B4-BE49-F238E27FC236}">
                <a16:creationId xmlns:a16="http://schemas.microsoft.com/office/drawing/2014/main" id="{30A5D57B-72DD-D947-B589-A05F82A01548}"/>
              </a:ext>
            </a:extLst>
          </p:cNvPr>
          <p:cNvCxnSpPr/>
          <p:nvPr/>
        </p:nvCxnSpPr>
        <p:spPr>
          <a:xfrm>
            <a:off x="457200" y="5052365"/>
            <a:ext cx="6858000" cy="0"/>
          </a:xfrm>
          <a:prstGeom prst="straightConnector1">
            <a:avLst/>
          </a:prstGeom>
          <a:noFill/>
          <a:ln w="38100" cap="flat" cmpd="sng">
            <a:solidFill>
              <a:schemeClr val="dk1"/>
            </a:solidFill>
            <a:prstDash val="solid"/>
            <a:miter lim="800000"/>
            <a:headEnd type="none" w="sm" len="sm"/>
            <a:tailEnd type="none" w="sm" len="sm"/>
          </a:ln>
        </p:spPr>
      </p:cxnSp>
      <p:sp>
        <p:nvSpPr>
          <p:cNvPr id="11" name="Google Shape;241;p14">
            <a:extLst>
              <a:ext uri="{FF2B5EF4-FFF2-40B4-BE49-F238E27FC236}">
                <a16:creationId xmlns:a16="http://schemas.microsoft.com/office/drawing/2014/main" id="{092061DB-7CE7-0F4B-921D-9DB30061C346}"/>
              </a:ext>
            </a:extLst>
          </p:cNvPr>
          <p:cNvSpPr txBox="1"/>
          <p:nvPr/>
        </p:nvSpPr>
        <p:spPr>
          <a:xfrm>
            <a:off x="457198" y="5091420"/>
            <a:ext cx="6858001" cy="400069"/>
          </a:xfrm>
          <a:prstGeom prst="rect">
            <a:avLst/>
          </a:prstGeom>
          <a:noFill/>
          <a:ln>
            <a:noFill/>
          </a:ln>
        </p:spPr>
        <p:txBody>
          <a:bodyPr spcFirstLastPara="1" wrap="square" lIns="91425" tIns="45700" rIns="91425" bIns="45700" anchor="t" anchorCtr="0">
            <a:spAutoFit/>
          </a:bodyPr>
          <a:lstStyle/>
          <a:p>
            <a:pPr lvl="0" algn="ctr"/>
            <a:r>
              <a:rPr lang="en-US" sz="2000" b="1" dirty="0">
                <a:solidFill>
                  <a:schemeClr val="dk1"/>
                </a:solidFill>
                <a:latin typeface="Roboto"/>
                <a:ea typeface="Roboto"/>
                <a:cs typeface="Roboto"/>
                <a:sym typeface="Roboto"/>
              </a:rPr>
              <a:t>Exercise 14: You’re facing a Wing T offense…</a:t>
            </a:r>
            <a:endParaRPr dirty="0"/>
          </a:p>
        </p:txBody>
      </p:sp>
      <p:sp>
        <p:nvSpPr>
          <p:cNvPr id="3" name="Slide Number Placeholder 2">
            <a:extLst>
              <a:ext uri="{FF2B5EF4-FFF2-40B4-BE49-F238E27FC236}">
                <a16:creationId xmlns:a16="http://schemas.microsoft.com/office/drawing/2014/main" id="{276D4502-27BA-E549-8436-13F3F2E0761C}"/>
              </a:ext>
            </a:extLst>
          </p:cNvPr>
          <p:cNvSpPr>
            <a:spLocks noGrp="1"/>
          </p:cNvSpPr>
          <p:nvPr>
            <p:ph type="sldNum" idx="12"/>
          </p:nvPr>
        </p:nvSpPr>
        <p:spPr/>
        <p:txBody>
          <a:bodyPr/>
          <a:lstStyle/>
          <a:p>
            <a:fld id="{00000000-1234-1234-1234-123412341234}" type="slidenum">
              <a:rPr lang="en-US" smtClean="0"/>
              <a:pPr/>
              <a:t>127</a:t>
            </a:fld>
            <a:endParaRPr lang="en-US" dirty="0"/>
          </a:p>
        </p:txBody>
      </p:sp>
    </p:spTree>
    <p:extLst>
      <p:ext uri="{BB962C8B-B14F-4D97-AF65-F5344CB8AC3E}">
        <p14:creationId xmlns:p14="http://schemas.microsoft.com/office/powerpoint/2010/main" val="36131749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9" name="Google Shape;241;p14">
            <a:extLst>
              <a:ext uri="{FF2B5EF4-FFF2-40B4-BE49-F238E27FC236}">
                <a16:creationId xmlns:a16="http://schemas.microsoft.com/office/drawing/2014/main" id="{1C29769E-E2D3-9B47-B712-55251E40CFE8}"/>
              </a:ext>
            </a:extLst>
          </p:cNvPr>
          <p:cNvSpPr txBox="1"/>
          <p:nvPr/>
        </p:nvSpPr>
        <p:spPr>
          <a:xfrm>
            <a:off x="0" y="550786"/>
            <a:ext cx="7772400" cy="400110"/>
          </a:xfrm>
          <a:prstGeom prst="rect">
            <a:avLst/>
          </a:prstGeom>
          <a:noFill/>
          <a:ln>
            <a:noFill/>
          </a:ln>
        </p:spPr>
        <p:txBody>
          <a:bodyPr spcFirstLastPara="1" wrap="square" lIns="91425" tIns="45700" rIns="91425" bIns="45700" anchor="t" anchorCtr="0">
            <a:spAutoFit/>
          </a:bodyPr>
          <a:lstStyle/>
          <a:p>
            <a:pPr lvl="0" algn="ctr"/>
            <a:r>
              <a:rPr lang="en-US" sz="2000" b="1" dirty="0">
                <a:solidFill>
                  <a:schemeClr val="dk1"/>
                </a:solidFill>
                <a:latin typeface="Roboto"/>
                <a:ea typeface="Roboto"/>
                <a:cs typeface="Roboto"/>
                <a:sym typeface="Roboto"/>
              </a:rPr>
              <a:t>Exercise 15: You’re facing an up-tempo team…</a:t>
            </a:r>
            <a:endParaRPr dirty="0"/>
          </a:p>
        </p:txBody>
      </p:sp>
      <p:cxnSp>
        <p:nvCxnSpPr>
          <p:cNvPr id="10" name="Google Shape;361;p17">
            <a:extLst>
              <a:ext uri="{FF2B5EF4-FFF2-40B4-BE49-F238E27FC236}">
                <a16:creationId xmlns:a16="http://schemas.microsoft.com/office/drawing/2014/main" id="{30A5D57B-72DD-D947-B589-A05F82A01548}"/>
              </a:ext>
            </a:extLst>
          </p:cNvPr>
          <p:cNvCxnSpPr/>
          <p:nvPr/>
        </p:nvCxnSpPr>
        <p:spPr>
          <a:xfrm>
            <a:off x="457200" y="5052365"/>
            <a:ext cx="6858000" cy="0"/>
          </a:xfrm>
          <a:prstGeom prst="straightConnector1">
            <a:avLst/>
          </a:prstGeom>
          <a:noFill/>
          <a:ln w="38100" cap="flat" cmpd="sng">
            <a:solidFill>
              <a:schemeClr val="dk1"/>
            </a:solidFill>
            <a:prstDash val="solid"/>
            <a:miter lim="800000"/>
            <a:headEnd type="none" w="sm" len="sm"/>
            <a:tailEnd type="none" w="sm" len="sm"/>
          </a:ln>
        </p:spPr>
      </p:cxnSp>
      <p:sp>
        <p:nvSpPr>
          <p:cNvPr id="11" name="Google Shape;241;p14">
            <a:extLst>
              <a:ext uri="{FF2B5EF4-FFF2-40B4-BE49-F238E27FC236}">
                <a16:creationId xmlns:a16="http://schemas.microsoft.com/office/drawing/2014/main" id="{092061DB-7CE7-0F4B-921D-9DB30061C346}"/>
              </a:ext>
            </a:extLst>
          </p:cNvPr>
          <p:cNvSpPr txBox="1"/>
          <p:nvPr/>
        </p:nvSpPr>
        <p:spPr>
          <a:xfrm>
            <a:off x="457198" y="5091420"/>
            <a:ext cx="6858001" cy="707846"/>
          </a:xfrm>
          <a:prstGeom prst="rect">
            <a:avLst/>
          </a:prstGeom>
          <a:noFill/>
          <a:ln>
            <a:noFill/>
          </a:ln>
        </p:spPr>
        <p:txBody>
          <a:bodyPr spcFirstLastPara="1" wrap="square" lIns="91425" tIns="45700" rIns="91425" bIns="45700" anchor="t" anchorCtr="0">
            <a:spAutoFit/>
          </a:bodyPr>
          <a:lstStyle/>
          <a:p>
            <a:pPr lvl="0" algn="ctr"/>
            <a:r>
              <a:rPr lang="en-US" sz="2000" b="1" dirty="0">
                <a:solidFill>
                  <a:schemeClr val="dk1"/>
                </a:solidFill>
                <a:latin typeface="Roboto"/>
                <a:ea typeface="Roboto"/>
                <a:cs typeface="Roboto"/>
                <a:sym typeface="Roboto"/>
              </a:rPr>
              <a:t>Exercise 16: You’re facing a heavy formation into the boundary team…</a:t>
            </a:r>
            <a:endParaRPr dirty="0"/>
          </a:p>
        </p:txBody>
      </p:sp>
      <p:sp>
        <p:nvSpPr>
          <p:cNvPr id="3" name="Slide Number Placeholder 2">
            <a:extLst>
              <a:ext uri="{FF2B5EF4-FFF2-40B4-BE49-F238E27FC236}">
                <a16:creationId xmlns:a16="http://schemas.microsoft.com/office/drawing/2014/main" id="{D0B737EF-0382-4144-B0EC-B08EB5177426}"/>
              </a:ext>
            </a:extLst>
          </p:cNvPr>
          <p:cNvSpPr>
            <a:spLocks noGrp="1"/>
          </p:cNvSpPr>
          <p:nvPr>
            <p:ph type="sldNum" idx="12"/>
          </p:nvPr>
        </p:nvSpPr>
        <p:spPr/>
        <p:txBody>
          <a:bodyPr/>
          <a:lstStyle/>
          <a:p>
            <a:fld id="{00000000-1234-1234-1234-123412341234}" type="slidenum">
              <a:rPr lang="en-US" smtClean="0"/>
              <a:pPr/>
              <a:t>128</a:t>
            </a:fld>
            <a:endParaRPr lang="en-US" dirty="0"/>
          </a:p>
        </p:txBody>
      </p:sp>
    </p:spTree>
    <p:extLst>
      <p:ext uri="{BB962C8B-B14F-4D97-AF65-F5344CB8AC3E}">
        <p14:creationId xmlns:p14="http://schemas.microsoft.com/office/powerpoint/2010/main" val="285749242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9" name="Google Shape;241;p14">
            <a:extLst>
              <a:ext uri="{FF2B5EF4-FFF2-40B4-BE49-F238E27FC236}">
                <a16:creationId xmlns:a16="http://schemas.microsoft.com/office/drawing/2014/main" id="{1C29769E-E2D3-9B47-B712-55251E40CFE8}"/>
              </a:ext>
            </a:extLst>
          </p:cNvPr>
          <p:cNvSpPr txBox="1"/>
          <p:nvPr/>
        </p:nvSpPr>
        <p:spPr>
          <a:xfrm>
            <a:off x="457198" y="550786"/>
            <a:ext cx="7315202" cy="400110"/>
          </a:xfrm>
          <a:prstGeom prst="rect">
            <a:avLst/>
          </a:prstGeom>
          <a:noFill/>
          <a:ln>
            <a:noFill/>
          </a:ln>
        </p:spPr>
        <p:txBody>
          <a:bodyPr spcFirstLastPara="1" wrap="square" lIns="91425" tIns="45700" rIns="91425" bIns="45700" anchor="t" anchorCtr="0">
            <a:spAutoFit/>
          </a:bodyPr>
          <a:lstStyle/>
          <a:p>
            <a:pPr lvl="0"/>
            <a:r>
              <a:rPr lang="en-US" sz="2000" b="1" dirty="0">
                <a:solidFill>
                  <a:schemeClr val="tx1"/>
                </a:solidFill>
                <a:latin typeface="Roboto"/>
                <a:ea typeface="Roboto"/>
                <a:cs typeface="Roboto"/>
                <a:sym typeface="Roboto"/>
              </a:rPr>
              <a:t>Exercise 17:</a:t>
            </a:r>
            <a:endParaRPr dirty="0">
              <a:solidFill>
                <a:schemeClr val="tx1"/>
              </a:solidFill>
            </a:endParaRPr>
          </a:p>
        </p:txBody>
      </p:sp>
      <p:cxnSp>
        <p:nvCxnSpPr>
          <p:cNvPr id="10" name="Google Shape;361;p17">
            <a:extLst>
              <a:ext uri="{FF2B5EF4-FFF2-40B4-BE49-F238E27FC236}">
                <a16:creationId xmlns:a16="http://schemas.microsoft.com/office/drawing/2014/main" id="{30A5D57B-72DD-D947-B589-A05F82A01548}"/>
              </a:ext>
            </a:extLst>
          </p:cNvPr>
          <p:cNvCxnSpPr/>
          <p:nvPr/>
        </p:nvCxnSpPr>
        <p:spPr>
          <a:xfrm>
            <a:off x="457200" y="5052365"/>
            <a:ext cx="6858000" cy="0"/>
          </a:xfrm>
          <a:prstGeom prst="straightConnector1">
            <a:avLst/>
          </a:prstGeom>
          <a:noFill/>
          <a:ln w="38100" cap="flat" cmpd="sng">
            <a:solidFill>
              <a:schemeClr val="dk1"/>
            </a:solidFill>
            <a:prstDash val="solid"/>
            <a:miter lim="800000"/>
            <a:headEnd type="none" w="sm" len="sm"/>
            <a:tailEnd type="none" w="sm" len="sm"/>
          </a:ln>
        </p:spPr>
      </p:cxnSp>
      <p:sp>
        <p:nvSpPr>
          <p:cNvPr id="11" name="Google Shape;241;p14">
            <a:extLst>
              <a:ext uri="{FF2B5EF4-FFF2-40B4-BE49-F238E27FC236}">
                <a16:creationId xmlns:a16="http://schemas.microsoft.com/office/drawing/2014/main" id="{092061DB-7CE7-0F4B-921D-9DB30061C346}"/>
              </a:ext>
            </a:extLst>
          </p:cNvPr>
          <p:cNvSpPr txBox="1"/>
          <p:nvPr/>
        </p:nvSpPr>
        <p:spPr>
          <a:xfrm>
            <a:off x="457198" y="5091420"/>
            <a:ext cx="6858001" cy="400069"/>
          </a:xfrm>
          <a:prstGeom prst="rect">
            <a:avLst/>
          </a:prstGeom>
          <a:noFill/>
          <a:ln>
            <a:noFill/>
          </a:ln>
        </p:spPr>
        <p:txBody>
          <a:bodyPr spcFirstLastPara="1" wrap="square" lIns="91425" tIns="45700" rIns="91425" bIns="45700" anchor="t" anchorCtr="0">
            <a:spAutoFit/>
          </a:bodyPr>
          <a:lstStyle/>
          <a:p>
            <a:pPr lvl="0"/>
            <a:r>
              <a:rPr lang="en-US" sz="2000" b="1" dirty="0">
                <a:solidFill>
                  <a:schemeClr val="dk1"/>
                </a:solidFill>
                <a:latin typeface="Roboto"/>
                <a:ea typeface="Roboto"/>
                <a:cs typeface="Roboto"/>
                <a:sym typeface="Roboto"/>
              </a:rPr>
              <a:t>Exercise 18:</a:t>
            </a:r>
            <a:endParaRPr dirty="0"/>
          </a:p>
        </p:txBody>
      </p:sp>
      <p:sp>
        <p:nvSpPr>
          <p:cNvPr id="3" name="Slide Number Placeholder 2">
            <a:extLst>
              <a:ext uri="{FF2B5EF4-FFF2-40B4-BE49-F238E27FC236}">
                <a16:creationId xmlns:a16="http://schemas.microsoft.com/office/drawing/2014/main" id="{E5715B13-D879-A94C-9D43-7D6D16F23336}"/>
              </a:ext>
            </a:extLst>
          </p:cNvPr>
          <p:cNvSpPr>
            <a:spLocks noGrp="1"/>
          </p:cNvSpPr>
          <p:nvPr>
            <p:ph type="sldNum" idx="12"/>
          </p:nvPr>
        </p:nvSpPr>
        <p:spPr/>
        <p:txBody>
          <a:bodyPr/>
          <a:lstStyle/>
          <a:p>
            <a:fld id="{00000000-1234-1234-1234-123412341234}" type="slidenum">
              <a:rPr lang="en-US" smtClean="0"/>
              <a:pPr/>
              <a:t>129</a:t>
            </a:fld>
            <a:endParaRPr lang="en-US" dirty="0"/>
          </a:p>
        </p:txBody>
      </p:sp>
    </p:spTree>
    <p:extLst>
      <p:ext uri="{BB962C8B-B14F-4D97-AF65-F5344CB8AC3E}">
        <p14:creationId xmlns:p14="http://schemas.microsoft.com/office/powerpoint/2010/main" val="89654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7"/>
          <p:cNvSpPr/>
          <p:nvPr/>
        </p:nvSpPr>
        <p:spPr>
          <a:xfrm>
            <a:off x="2377276" y="366714"/>
            <a:ext cx="3017850" cy="502920"/>
          </a:xfrm>
          <a:prstGeom prst="rect">
            <a:avLst/>
          </a:prstGeom>
          <a:noFill/>
          <a:ln>
            <a:noFill/>
          </a:ln>
        </p:spPr>
        <p:txBody>
          <a:bodyPr spcFirstLastPara="1" wrap="square" lIns="100550" tIns="50250" rIns="100550" bIns="50250" numCol="1" anchor="ctr" anchorCtr="0">
            <a:noAutofit/>
          </a:bodyPr>
          <a:lstStyle/>
          <a:p>
            <a:pPr marL="0" marR="0" lvl="0" indent="0" algn="ctr" rtl="0">
              <a:lnSpc>
                <a:spcPct val="100000"/>
              </a:lnSpc>
              <a:spcBef>
                <a:spcPts val="0"/>
              </a:spcBef>
              <a:spcAft>
                <a:spcPts val="0"/>
              </a:spcAft>
              <a:buClr>
                <a:srgbClr val="000000"/>
              </a:buClr>
              <a:buSzPts val="1979"/>
              <a:buFont typeface="Arial"/>
              <a:buNone/>
            </a:pPr>
            <a:endParaRPr sz="1979" b="1" i="0" u="sng" strike="noStrike" cap="none">
              <a:solidFill>
                <a:schemeClr val="dk1"/>
              </a:solidFill>
              <a:latin typeface="Roboto"/>
              <a:ea typeface="Roboto"/>
              <a:cs typeface="Roboto"/>
              <a:sym typeface="Roboto"/>
            </a:endParaRPr>
          </a:p>
        </p:txBody>
      </p:sp>
      <p:sp>
        <p:nvSpPr>
          <p:cNvPr id="263" name="Google Shape;263;p17"/>
          <p:cNvSpPr/>
          <p:nvPr/>
        </p:nvSpPr>
        <p:spPr>
          <a:xfrm>
            <a:off x="3020873" y="756140"/>
            <a:ext cx="2133120" cy="599940"/>
          </a:xfrm>
          <a:prstGeom prst="rect">
            <a:avLst/>
          </a:prstGeom>
          <a:noFill/>
          <a:ln>
            <a:noFill/>
          </a:ln>
        </p:spPr>
        <p:txBody>
          <a:bodyPr spcFirstLastPara="1" wrap="square" lIns="100550" tIns="50250" rIns="100550" bIns="50250" numCol="1" anchor="t" anchorCtr="0">
            <a:noAutofit/>
          </a:bodyPr>
          <a:lstStyle/>
          <a:p>
            <a:pPr marL="0" marR="0" lvl="0" indent="0" algn="l" rtl="0">
              <a:lnSpc>
                <a:spcPct val="100000"/>
              </a:lnSpc>
              <a:spcBef>
                <a:spcPts val="0"/>
              </a:spcBef>
              <a:spcAft>
                <a:spcPts val="0"/>
              </a:spcAft>
              <a:buClr>
                <a:srgbClr val="000000"/>
              </a:buClr>
              <a:buSzPts val="1540"/>
              <a:buFont typeface="Arial"/>
              <a:buNone/>
            </a:pPr>
            <a:endParaRPr sz="1540" b="0" i="0" u="none" strike="noStrike" cap="none">
              <a:solidFill>
                <a:srgbClr val="000000"/>
              </a:solidFill>
              <a:latin typeface="Roboto"/>
              <a:ea typeface="Roboto"/>
              <a:cs typeface="Roboto"/>
              <a:sym typeface="Roboto"/>
            </a:endParaRPr>
          </a:p>
        </p:txBody>
      </p:sp>
      <p:graphicFrame>
        <p:nvGraphicFramePr>
          <p:cNvPr id="264" name="Google Shape;264;p17"/>
          <p:cNvGraphicFramePr/>
          <p:nvPr>
            <p:extLst>
              <p:ext uri="{D42A27DB-BD31-4B8C-83A1-F6EECF244321}">
                <p14:modId xmlns:p14="http://schemas.microsoft.com/office/powerpoint/2010/main" val="1492537483"/>
              </p:ext>
            </p:extLst>
          </p:nvPr>
        </p:nvGraphicFramePr>
        <p:xfrm>
          <a:off x="457199" y="1469637"/>
          <a:ext cx="6858001" cy="8064125"/>
        </p:xfrm>
        <a:graphic>
          <a:graphicData uri="http://schemas.openxmlformats.org/drawingml/2006/table">
            <a:tbl>
              <a:tblPr firstRow="1" bandRow="1">
                <a:tableStyleId>{C0663F50-968D-4DF5-8976-7EAA67062246}</a:tableStyleId>
              </a:tblPr>
              <a:tblGrid>
                <a:gridCol w="812802">
                  <a:extLst>
                    <a:ext uri="{9D8B030D-6E8A-4147-A177-3AD203B41FA5}">
                      <a16:colId xmlns:a16="http://schemas.microsoft.com/office/drawing/2014/main" val="20000"/>
                    </a:ext>
                  </a:extLst>
                </a:gridCol>
                <a:gridCol w="2048933">
                  <a:extLst>
                    <a:ext uri="{9D8B030D-6E8A-4147-A177-3AD203B41FA5}">
                      <a16:colId xmlns:a16="http://schemas.microsoft.com/office/drawing/2014/main" val="20001"/>
                    </a:ext>
                  </a:extLst>
                </a:gridCol>
                <a:gridCol w="3996266">
                  <a:extLst>
                    <a:ext uri="{9D8B030D-6E8A-4147-A177-3AD203B41FA5}">
                      <a16:colId xmlns:a16="http://schemas.microsoft.com/office/drawing/2014/main" val="3024171661"/>
                    </a:ext>
                  </a:extLst>
                </a:gridCol>
              </a:tblGrid>
              <a:tr h="520325">
                <a:tc>
                  <a:txBody>
                    <a:bodyPr/>
                    <a:lstStyle/>
                    <a:p>
                      <a:pPr marL="0" marR="0" lvl="0" indent="0" algn="ctr" rtl="0">
                        <a:lnSpc>
                          <a:spcPct val="100000"/>
                        </a:lnSpc>
                        <a:spcBef>
                          <a:spcPts val="0"/>
                        </a:spcBef>
                        <a:spcAft>
                          <a:spcPts val="0"/>
                        </a:spcAft>
                        <a:buClr>
                          <a:srgbClr val="000000"/>
                        </a:buClr>
                        <a:buSzPts val="1500"/>
                        <a:buFont typeface="Arial"/>
                        <a:buNone/>
                      </a:pPr>
                      <a:r>
                        <a:rPr lang="en-US" sz="1400" u="none" strike="noStrike" cap="none" dirty="0">
                          <a:solidFill>
                            <a:schemeClr val="bg1"/>
                          </a:solidFill>
                          <a:sym typeface="Times New Roman"/>
                        </a:rPr>
                        <a:t>Position</a:t>
                      </a:r>
                      <a:endParaRPr sz="1400" u="none" strike="noStrike" cap="none" dirty="0">
                        <a:solidFill>
                          <a:schemeClr val="bg1"/>
                        </a:solidFill>
                        <a:latin typeface="Times New Roman"/>
                        <a:ea typeface="Times New Roman"/>
                        <a:cs typeface="Times New Roman"/>
                        <a:sym typeface="Times New Roman"/>
                      </a:endParaRPr>
                    </a:p>
                  </a:txBody>
                  <a:tcPr marL="100600" marR="100600" marT="50300" marB="50300" anchor="ctr"/>
                </a:tc>
                <a:tc>
                  <a:txBody>
                    <a:bodyPr/>
                    <a:lstStyle/>
                    <a:p>
                      <a:pPr marL="0" marR="0" lvl="0" indent="0" algn="ctr" rtl="0">
                        <a:lnSpc>
                          <a:spcPct val="100000"/>
                        </a:lnSpc>
                        <a:spcBef>
                          <a:spcPts val="0"/>
                        </a:spcBef>
                        <a:spcAft>
                          <a:spcPts val="0"/>
                        </a:spcAft>
                        <a:buClr>
                          <a:srgbClr val="000000"/>
                        </a:buClr>
                        <a:buSzPts val="1500"/>
                        <a:buFont typeface="Arial"/>
                        <a:buNone/>
                      </a:pPr>
                      <a:r>
                        <a:rPr lang="en-US" sz="1400" u="none" strike="noStrike" cap="none" dirty="0">
                          <a:solidFill>
                            <a:schemeClr val="bg1"/>
                          </a:solidFill>
                          <a:sym typeface="Times New Roman"/>
                        </a:rPr>
                        <a:t>Name</a:t>
                      </a:r>
                      <a:endParaRPr sz="1400" u="none" strike="noStrike" cap="none" dirty="0">
                        <a:solidFill>
                          <a:schemeClr val="bg1"/>
                        </a:solidFill>
                        <a:latin typeface="Times New Roman"/>
                        <a:ea typeface="Times New Roman"/>
                        <a:cs typeface="Times New Roman"/>
                        <a:sym typeface="Times New Roman"/>
                      </a:endParaRPr>
                    </a:p>
                  </a:txBody>
                  <a:tcPr marL="100600" marR="100600" marT="50300" marB="50300" anchor="ctr"/>
                </a:tc>
                <a:tc>
                  <a:txBody>
                    <a:bodyPr/>
                    <a:lstStyle/>
                    <a:p>
                      <a:pPr marL="0" marR="0" lvl="0" indent="0" algn="ctr" rtl="0">
                        <a:lnSpc>
                          <a:spcPct val="100000"/>
                        </a:lnSpc>
                        <a:spcBef>
                          <a:spcPts val="0"/>
                        </a:spcBef>
                        <a:spcAft>
                          <a:spcPts val="0"/>
                        </a:spcAft>
                        <a:buClr>
                          <a:srgbClr val="000000"/>
                        </a:buClr>
                        <a:buSzPts val="1500"/>
                        <a:buFont typeface="Arial"/>
                        <a:buNone/>
                      </a:pPr>
                      <a:r>
                        <a:rPr lang="en-US" sz="1400" u="none" strike="noStrike" cap="none" dirty="0">
                          <a:solidFill>
                            <a:schemeClr val="bg1"/>
                          </a:solidFill>
                          <a:sym typeface="Times New Roman"/>
                        </a:rPr>
                        <a:t>Notes</a:t>
                      </a:r>
                      <a:endParaRPr sz="1400" u="none" strike="noStrike" cap="none" dirty="0">
                        <a:solidFill>
                          <a:schemeClr val="bg1"/>
                        </a:solidFill>
                        <a:latin typeface="Times New Roman"/>
                        <a:ea typeface="Times New Roman"/>
                        <a:cs typeface="Times New Roman"/>
                        <a:sym typeface="Times New Roman"/>
                      </a:endParaRPr>
                    </a:p>
                  </a:txBody>
                  <a:tcPr marL="100600" marR="100600" marT="50300" marB="50300" anchor="ctr"/>
                </a:tc>
                <a:extLst>
                  <a:ext uri="{0D108BD9-81ED-4DB2-BD59-A6C34878D82A}">
                    <a16:rowId xmlns:a16="http://schemas.microsoft.com/office/drawing/2014/main" val="10000"/>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0001"/>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0002"/>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0003"/>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chemeClr val="dk1"/>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chemeClr val="dk1"/>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0004"/>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0005"/>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chemeClr val="dk1"/>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chemeClr val="dk1"/>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0006"/>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0007"/>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0008"/>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chemeClr val="dk1"/>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chemeClr val="dk1"/>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0009"/>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chemeClr val="dk1"/>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chemeClr val="dk1"/>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0010"/>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0011"/>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476451690"/>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890908350"/>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2517151826"/>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932478431"/>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927826873"/>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565261794"/>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3256106137"/>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3499036668"/>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1639925309"/>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3741627960"/>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44279847"/>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517734693"/>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2424775393"/>
                  </a:ext>
                </a:extLst>
              </a:tr>
              <a:tr h="301752">
                <a:tc>
                  <a:txBody>
                    <a:bodyPr/>
                    <a:lstStyle/>
                    <a:p>
                      <a:pPr marL="0" marR="0" lvl="0" indent="0" algn="ctr" rtl="0">
                        <a:lnSpc>
                          <a:spcPct val="100000"/>
                        </a:lnSpc>
                        <a:spcBef>
                          <a:spcPts val="0"/>
                        </a:spcBef>
                        <a:spcAft>
                          <a:spcPts val="0"/>
                        </a:spcAft>
                        <a:buClr>
                          <a:srgbClr val="000000"/>
                        </a:buClr>
                        <a:buSzPts val="2000"/>
                        <a:buFont typeface="Arial"/>
                        <a:buNone/>
                      </a:pPr>
                      <a:endParaRPr sz="500" b="1" u="none" strike="noStrike" cap="none" dirty="0">
                        <a:latin typeface="Times New Roman" panose="02020603050405020304" pitchFamily="18" charset="0"/>
                        <a:ea typeface="Roboto"/>
                        <a:cs typeface="Times New Roman" panose="02020603050405020304" pitchFamily="18" charset="0"/>
                        <a:sym typeface="Roboto"/>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tc>
                  <a:txBody>
                    <a:bodyPr/>
                    <a:lstStyle/>
                    <a:p>
                      <a:pPr marL="0" marR="0" lvl="0" indent="0" algn="l" rtl="0">
                        <a:lnSpc>
                          <a:spcPct val="100000"/>
                        </a:lnSpc>
                        <a:spcBef>
                          <a:spcPts val="0"/>
                        </a:spcBef>
                        <a:spcAft>
                          <a:spcPts val="0"/>
                        </a:spcAft>
                        <a:buClr>
                          <a:srgbClr val="000000"/>
                        </a:buClr>
                        <a:buSzPts val="1200"/>
                        <a:buFont typeface="Arial"/>
                        <a:buNone/>
                      </a:pPr>
                      <a:endParaRPr sz="500" u="none" strike="noStrike" cap="none" dirty="0">
                        <a:latin typeface="Times New Roman" panose="02020603050405020304" pitchFamily="18" charset="0"/>
                        <a:ea typeface="Arial"/>
                        <a:cs typeface="Times New Roman" panose="02020603050405020304" pitchFamily="18" charset="0"/>
                        <a:sym typeface="Arial"/>
                      </a:endParaRPr>
                    </a:p>
                  </a:txBody>
                  <a:tcPr marL="100600" marR="100600" marT="50300" marB="50300" anchor="ctr"/>
                </a:tc>
                <a:extLst>
                  <a:ext uri="{0D108BD9-81ED-4DB2-BD59-A6C34878D82A}">
                    <a16:rowId xmlns:a16="http://schemas.microsoft.com/office/drawing/2014/main" val="2038713370"/>
                  </a:ext>
                </a:extLst>
              </a:tr>
            </a:tbl>
          </a:graphicData>
        </a:graphic>
      </p:graphicFrame>
      <p:sp>
        <p:nvSpPr>
          <p:cNvPr id="265" name="Google Shape;265;p17"/>
          <p:cNvSpPr txBox="1"/>
          <p:nvPr/>
        </p:nvSpPr>
        <p:spPr>
          <a:xfrm>
            <a:off x="3595636" y="9607400"/>
            <a:ext cx="581130" cy="338580"/>
          </a:xfrm>
          <a:prstGeom prst="rect">
            <a:avLst/>
          </a:prstGeom>
          <a:noFill/>
          <a:ln>
            <a:noFill/>
          </a:ln>
        </p:spPr>
        <p:txBody>
          <a:bodyPr spcFirstLastPara="1" wrap="square" lIns="100550" tIns="100550" rIns="100550" bIns="100550" numCol="1" anchor="t" anchorCtr="0">
            <a:noAutofit/>
          </a:bodyPr>
          <a:lstStyle/>
          <a:p>
            <a:pPr marL="0" marR="0" lvl="0" indent="0" algn="l" rtl="0">
              <a:lnSpc>
                <a:spcPct val="100000"/>
              </a:lnSpc>
              <a:spcBef>
                <a:spcPts val="0"/>
              </a:spcBef>
              <a:spcAft>
                <a:spcPts val="0"/>
              </a:spcAft>
              <a:buClr>
                <a:srgbClr val="000000"/>
              </a:buClr>
              <a:buSzPts val="1979"/>
              <a:buFont typeface="Arial"/>
              <a:buNone/>
            </a:pPr>
            <a:endParaRPr sz="1979" b="1" i="0" u="none" strike="noStrike" cap="none">
              <a:solidFill>
                <a:schemeClr val="dk1"/>
              </a:solidFill>
              <a:latin typeface="Roboto"/>
              <a:ea typeface="Roboto"/>
              <a:cs typeface="Roboto"/>
              <a:sym typeface="Roboto"/>
            </a:endParaRPr>
          </a:p>
        </p:txBody>
      </p:sp>
      <p:grpSp>
        <p:nvGrpSpPr>
          <p:cNvPr id="16" name="Google Shape;211;p13">
            <a:extLst>
              <a:ext uri="{FF2B5EF4-FFF2-40B4-BE49-F238E27FC236}">
                <a16:creationId xmlns:a16="http://schemas.microsoft.com/office/drawing/2014/main" id="{9849935F-D929-0F4C-BC69-CB838C6082B6}"/>
              </a:ext>
            </a:extLst>
          </p:cNvPr>
          <p:cNvGrpSpPr/>
          <p:nvPr/>
        </p:nvGrpSpPr>
        <p:grpSpPr>
          <a:xfrm>
            <a:off x="-11914" y="486650"/>
            <a:ext cx="7772400" cy="909350"/>
            <a:chOff x="-11914" y="486650"/>
            <a:chExt cx="7772400" cy="909350"/>
          </a:xfrm>
        </p:grpSpPr>
        <p:grpSp>
          <p:nvGrpSpPr>
            <p:cNvPr id="17" name="Google Shape;212;p13">
              <a:extLst>
                <a:ext uri="{FF2B5EF4-FFF2-40B4-BE49-F238E27FC236}">
                  <a16:creationId xmlns:a16="http://schemas.microsoft.com/office/drawing/2014/main" id="{A132316C-4DBC-F74C-9263-C76C48E8ACCD}"/>
                </a:ext>
              </a:extLst>
            </p:cNvPr>
            <p:cNvGrpSpPr/>
            <p:nvPr/>
          </p:nvGrpSpPr>
          <p:grpSpPr>
            <a:xfrm>
              <a:off x="-11914" y="486650"/>
              <a:ext cx="7772400" cy="909350"/>
              <a:chOff x="0" y="1064143"/>
              <a:chExt cx="7772400" cy="804592"/>
            </a:xfrm>
          </p:grpSpPr>
          <p:sp>
            <p:nvSpPr>
              <p:cNvPr id="19" name="Google Shape;213;p13">
                <a:extLst>
                  <a:ext uri="{FF2B5EF4-FFF2-40B4-BE49-F238E27FC236}">
                    <a16:creationId xmlns:a16="http://schemas.microsoft.com/office/drawing/2014/main" id="{B910461A-10EF-CC49-9A19-4D91859D5E37}"/>
                  </a:ext>
                </a:extLst>
              </p:cNvPr>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Roboto"/>
                    <a:ea typeface="Roboto"/>
                    <a:cs typeface="Roboto"/>
                    <a:sym typeface="Roboto"/>
                  </a:rPr>
                  <a:t>Layout Your Players</a:t>
                </a:r>
                <a:endParaRPr sz="1400" b="0" i="0" u="none" strike="noStrike" cap="none" dirty="0">
                  <a:solidFill>
                    <a:srgbClr val="000000"/>
                  </a:solidFill>
                  <a:latin typeface="Arial"/>
                  <a:ea typeface="Arial"/>
                  <a:cs typeface="Arial"/>
                  <a:sym typeface="Arial"/>
                </a:endParaRPr>
              </a:p>
            </p:txBody>
          </p:sp>
          <p:sp>
            <p:nvSpPr>
              <p:cNvPr id="20" name="Google Shape;214;p13">
                <a:extLst>
                  <a:ext uri="{FF2B5EF4-FFF2-40B4-BE49-F238E27FC236}">
                    <a16:creationId xmlns:a16="http://schemas.microsoft.com/office/drawing/2014/main" id="{8D22DE01-D54C-F74E-A82D-84B227D5315B}"/>
                  </a:ext>
                </a:extLst>
              </p:cNvPr>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1</a:t>
                </a:r>
                <a:endParaRPr sz="1400" b="0" i="0" u="none" strike="noStrike" cap="none" dirty="0">
                  <a:solidFill>
                    <a:srgbClr val="000000"/>
                  </a:solidFill>
                  <a:latin typeface="Arial"/>
                  <a:ea typeface="Arial"/>
                  <a:cs typeface="Arial"/>
                  <a:sym typeface="Arial"/>
                </a:endParaRPr>
              </a:p>
            </p:txBody>
          </p:sp>
        </p:grpSp>
        <p:cxnSp>
          <p:nvCxnSpPr>
            <p:cNvPr id="18" name="Google Shape;215;p13">
              <a:extLst>
                <a:ext uri="{FF2B5EF4-FFF2-40B4-BE49-F238E27FC236}">
                  <a16:creationId xmlns:a16="http://schemas.microsoft.com/office/drawing/2014/main" id="{EBD5CE90-F204-E54F-B6B5-236AB16CF4BA}"/>
                </a:ext>
              </a:extLst>
            </p:cNvPr>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CD930B3C-1BC9-4747-894B-0CAAF92567B9}"/>
              </a:ext>
            </a:extLst>
          </p:cNvPr>
          <p:cNvSpPr>
            <a:spLocks noGrp="1"/>
          </p:cNvSpPr>
          <p:nvPr>
            <p:ph type="sldNum" idx="12"/>
          </p:nvPr>
        </p:nvSpPr>
        <p:spPr/>
        <p:txBody>
          <a:bodyPr/>
          <a:lstStyle/>
          <a:p>
            <a:fld id="{00000000-1234-1234-1234-123412341234}" type="slidenum">
              <a:rPr lang="en-US" smtClean="0"/>
              <a:pPr/>
              <a:t>13</a:t>
            </a:fld>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9" name="Google Shape;241;p14">
            <a:extLst>
              <a:ext uri="{FF2B5EF4-FFF2-40B4-BE49-F238E27FC236}">
                <a16:creationId xmlns:a16="http://schemas.microsoft.com/office/drawing/2014/main" id="{1C29769E-E2D3-9B47-B712-55251E40CFE8}"/>
              </a:ext>
            </a:extLst>
          </p:cNvPr>
          <p:cNvSpPr txBox="1"/>
          <p:nvPr/>
        </p:nvSpPr>
        <p:spPr>
          <a:xfrm>
            <a:off x="457198" y="550786"/>
            <a:ext cx="7315202" cy="400110"/>
          </a:xfrm>
          <a:prstGeom prst="rect">
            <a:avLst/>
          </a:prstGeom>
          <a:noFill/>
          <a:ln>
            <a:noFill/>
          </a:ln>
        </p:spPr>
        <p:txBody>
          <a:bodyPr spcFirstLastPara="1" wrap="square" lIns="91425" tIns="45700" rIns="91425" bIns="45700" anchor="t" anchorCtr="0">
            <a:spAutoFit/>
          </a:bodyPr>
          <a:lstStyle/>
          <a:p>
            <a:pPr lvl="0"/>
            <a:r>
              <a:rPr lang="en-US" sz="2000" b="1" dirty="0">
                <a:solidFill>
                  <a:schemeClr val="tx1"/>
                </a:solidFill>
                <a:latin typeface="Roboto"/>
                <a:ea typeface="Roboto"/>
                <a:cs typeface="Roboto"/>
                <a:sym typeface="Roboto"/>
              </a:rPr>
              <a:t>Exercise 19:</a:t>
            </a:r>
            <a:endParaRPr dirty="0">
              <a:solidFill>
                <a:schemeClr val="tx1"/>
              </a:solidFill>
            </a:endParaRPr>
          </a:p>
        </p:txBody>
      </p:sp>
      <p:cxnSp>
        <p:nvCxnSpPr>
          <p:cNvPr id="10" name="Google Shape;361;p17">
            <a:extLst>
              <a:ext uri="{FF2B5EF4-FFF2-40B4-BE49-F238E27FC236}">
                <a16:creationId xmlns:a16="http://schemas.microsoft.com/office/drawing/2014/main" id="{30A5D57B-72DD-D947-B589-A05F82A01548}"/>
              </a:ext>
            </a:extLst>
          </p:cNvPr>
          <p:cNvCxnSpPr/>
          <p:nvPr/>
        </p:nvCxnSpPr>
        <p:spPr>
          <a:xfrm>
            <a:off x="457200" y="5052365"/>
            <a:ext cx="6858000" cy="0"/>
          </a:xfrm>
          <a:prstGeom prst="straightConnector1">
            <a:avLst/>
          </a:prstGeom>
          <a:noFill/>
          <a:ln w="38100" cap="flat" cmpd="sng">
            <a:solidFill>
              <a:schemeClr val="dk1"/>
            </a:solidFill>
            <a:prstDash val="solid"/>
            <a:miter lim="800000"/>
            <a:headEnd type="none" w="sm" len="sm"/>
            <a:tailEnd type="none" w="sm" len="sm"/>
          </a:ln>
        </p:spPr>
      </p:cxnSp>
      <p:sp>
        <p:nvSpPr>
          <p:cNvPr id="11" name="Google Shape;241;p14">
            <a:extLst>
              <a:ext uri="{FF2B5EF4-FFF2-40B4-BE49-F238E27FC236}">
                <a16:creationId xmlns:a16="http://schemas.microsoft.com/office/drawing/2014/main" id="{092061DB-7CE7-0F4B-921D-9DB30061C346}"/>
              </a:ext>
            </a:extLst>
          </p:cNvPr>
          <p:cNvSpPr txBox="1"/>
          <p:nvPr/>
        </p:nvSpPr>
        <p:spPr>
          <a:xfrm>
            <a:off x="457198" y="5091420"/>
            <a:ext cx="6858001" cy="400069"/>
          </a:xfrm>
          <a:prstGeom prst="rect">
            <a:avLst/>
          </a:prstGeom>
          <a:noFill/>
          <a:ln>
            <a:noFill/>
          </a:ln>
        </p:spPr>
        <p:txBody>
          <a:bodyPr spcFirstLastPara="1" wrap="square" lIns="91425" tIns="45700" rIns="91425" bIns="45700" anchor="t" anchorCtr="0">
            <a:spAutoFit/>
          </a:bodyPr>
          <a:lstStyle/>
          <a:p>
            <a:pPr lvl="0"/>
            <a:r>
              <a:rPr lang="en-US" sz="2000" b="1" dirty="0">
                <a:solidFill>
                  <a:schemeClr val="dk1"/>
                </a:solidFill>
                <a:latin typeface="Roboto"/>
                <a:ea typeface="Roboto"/>
                <a:cs typeface="Roboto"/>
                <a:sym typeface="Roboto"/>
              </a:rPr>
              <a:t>Exercise 20:</a:t>
            </a:r>
            <a:endParaRPr dirty="0"/>
          </a:p>
        </p:txBody>
      </p:sp>
      <p:sp>
        <p:nvSpPr>
          <p:cNvPr id="3" name="Slide Number Placeholder 2">
            <a:extLst>
              <a:ext uri="{FF2B5EF4-FFF2-40B4-BE49-F238E27FC236}">
                <a16:creationId xmlns:a16="http://schemas.microsoft.com/office/drawing/2014/main" id="{C300F8BE-C0B6-5744-B7D8-22406A641160}"/>
              </a:ext>
            </a:extLst>
          </p:cNvPr>
          <p:cNvSpPr>
            <a:spLocks noGrp="1"/>
          </p:cNvSpPr>
          <p:nvPr>
            <p:ph type="sldNum" idx="12"/>
          </p:nvPr>
        </p:nvSpPr>
        <p:spPr/>
        <p:txBody>
          <a:bodyPr/>
          <a:lstStyle/>
          <a:p>
            <a:fld id="{00000000-1234-1234-1234-123412341234}" type="slidenum">
              <a:rPr lang="en-US" smtClean="0"/>
              <a:pPr/>
              <a:t>130</a:t>
            </a:fld>
            <a:endParaRPr lang="en-US" dirty="0"/>
          </a:p>
        </p:txBody>
      </p:sp>
    </p:spTree>
    <p:extLst>
      <p:ext uri="{BB962C8B-B14F-4D97-AF65-F5344CB8AC3E}">
        <p14:creationId xmlns:p14="http://schemas.microsoft.com/office/powerpoint/2010/main" val="122976388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855"/>
        <p:cNvGrpSpPr/>
        <p:nvPr/>
      </p:nvGrpSpPr>
      <p:grpSpPr>
        <a:xfrm>
          <a:off x="0" y="0"/>
          <a:ext cx="0" cy="0"/>
          <a:chOff x="0" y="0"/>
          <a:chExt cx="0" cy="0"/>
        </a:xfrm>
      </p:grpSpPr>
      <p:sp>
        <p:nvSpPr>
          <p:cNvPr id="9" name="Google Shape;241;p14">
            <a:extLst>
              <a:ext uri="{FF2B5EF4-FFF2-40B4-BE49-F238E27FC236}">
                <a16:creationId xmlns:a16="http://schemas.microsoft.com/office/drawing/2014/main" id="{1C29769E-E2D3-9B47-B712-55251E40CFE8}"/>
              </a:ext>
            </a:extLst>
          </p:cNvPr>
          <p:cNvSpPr txBox="1"/>
          <p:nvPr/>
        </p:nvSpPr>
        <p:spPr>
          <a:xfrm>
            <a:off x="457198" y="550786"/>
            <a:ext cx="7315202" cy="400110"/>
          </a:xfrm>
          <a:prstGeom prst="rect">
            <a:avLst/>
          </a:prstGeom>
          <a:noFill/>
          <a:ln>
            <a:noFill/>
          </a:ln>
        </p:spPr>
        <p:txBody>
          <a:bodyPr spcFirstLastPara="1" wrap="square" lIns="91425" tIns="45700" rIns="91425" bIns="45700" anchor="t" anchorCtr="0">
            <a:spAutoFit/>
          </a:bodyPr>
          <a:lstStyle/>
          <a:p>
            <a:pPr lvl="0"/>
            <a:r>
              <a:rPr lang="en-US" sz="2000" b="1" dirty="0">
                <a:solidFill>
                  <a:schemeClr val="tx1"/>
                </a:solidFill>
                <a:latin typeface="Roboto"/>
                <a:ea typeface="Roboto"/>
                <a:cs typeface="Roboto"/>
                <a:sym typeface="Roboto"/>
              </a:rPr>
              <a:t>Exercise 21:</a:t>
            </a:r>
            <a:endParaRPr dirty="0">
              <a:solidFill>
                <a:schemeClr val="tx1"/>
              </a:solidFill>
            </a:endParaRPr>
          </a:p>
        </p:txBody>
      </p:sp>
      <p:cxnSp>
        <p:nvCxnSpPr>
          <p:cNvPr id="10" name="Google Shape;361;p17">
            <a:extLst>
              <a:ext uri="{FF2B5EF4-FFF2-40B4-BE49-F238E27FC236}">
                <a16:creationId xmlns:a16="http://schemas.microsoft.com/office/drawing/2014/main" id="{30A5D57B-72DD-D947-B589-A05F82A01548}"/>
              </a:ext>
            </a:extLst>
          </p:cNvPr>
          <p:cNvCxnSpPr/>
          <p:nvPr/>
        </p:nvCxnSpPr>
        <p:spPr>
          <a:xfrm>
            <a:off x="457200" y="5052365"/>
            <a:ext cx="6858000" cy="0"/>
          </a:xfrm>
          <a:prstGeom prst="straightConnector1">
            <a:avLst/>
          </a:prstGeom>
          <a:noFill/>
          <a:ln w="38100" cap="flat" cmpd="sng">
            <a:solidFill>
              <a:schemeClr val="dk1"/>
            </a:solidFill>
            <a:prstDash val="solid"/>
            <a:miter lim="800000"/>
            <a:headEnd type="none" w="sm" len="sm"/>
            <a:tailEnd type="none" w="sm" len="sm"/>
          </a:ln>
        </p:spPr>
      </p:cxnSp>
      <p:sp>
        <p:nvSpPr>
          <p:cNvPr id="11" name="Google Shape;241;p14">
            <a:extLst>
              <a:ext uri="{FF2B5EF4-FFF2-40B4-BE49-F238E27FC236}">
                <a16:creationId xmlns:a16="http://schemas.microsoft.com/office/drawing/2014/main" id="{092061DB-7CE7-0F4B-921D-9DB30061C346}"/>
              </a:ext>
            </a:extLst>
          </p:cNvPr>
          <p:cNvSpPr txBox="1"/>
          <p:nvPr/>
        </p:nvSpPr>
        <p:spPr>
          <a:xfrm>
            <a:off x="457198" y="5091420"/>
            <a:ext cx="6858001" cy="400069"/>
          </a:xfrm>
          <a:prstGeom prst="rect">
            <a:avLst/>
          </a:prstGeom>
          <a:noFill/>
          <a:ln>
            <a:noFill/>
          </a:ln>
        </p:spPr>
        <p:txBody>
          <a:bodyPr spcFirstLastPara="1" wrap="square" lIns="91425" tIns="45700" rIns="91425" bIns="45700" anchor="t" anchorCtr="0">
            <a:spAutoFit/>
          </a:bodyPr>
          <a:lstStyle/>
          <a:p>
            <a:pPr lvl="0"/>
            <a:r>
              <a:rPr lang="en-US" sz="2000" b="1" dirty="0">
                <a:solidFill>
                  <a:schemeClr val="dk1"/>
                </a:solidFill>
                <a:latin typeface="Roboto"/>
                <a:ea typeface="Roboto"/>
                <a:cs typeface="Roboto"/>
                <a:sym typeface="Roboto"/>
              </a:rPr>
              <a:t>Exercise 22:</a:t>
            </a:r>
            <a:endParaRPr dirty="0"/>
          </a:p>
        </p:txBody>
      </p:sp>
      <p:sp>
        <p:nvSpPr>
          <p:cNvPr id="3" name="Slide Number Placeholder 2">
            <a:extLst>
              <a:ext uri="{FF2B5EF4-FFF2-40B4-BE49-F238E27FC236}">
                <a16:creationId xmlns:a16="http://schemas.microsoft.com/office/drawing/2014/main" id="{C9515254-88FC-7C46-AFA3-306E984F24C1}"/>
              </a:ext>
            </a:extLst>
          </p:cNvPr>
          <p:cNvSpPr>
            <a:spLocks noGrp="1"/>
          </p:cNvSpPr>
          <p:nvPr>
            <p:ph type="sldNum" idx="12"/>
          </p:nvPr>
        </p:nvSpPr>
        <p:spPr/>
        <p:txBody>
          <a:bodyPr/>
          <a:lstStyle/>
          <a:p>
            <a:fld id="{00000000-1234-1234-1234-123412341234}" type="slidenum">
              <a:rPr lang="en-US" smtClean="0"/>
              <a:pPr/>
              <a:t>131</a:t>
            </a:fld>
            <a:endParaRPr lang="en-US" dirty="0"/>
          </a:p>
        </p:txBody>
      </p:sp>
    </p:spTree>
    <p:extLst>
      <p:ext uri="{BB962C8B-B14F-4D97-AF65-F5344CB8AC3E}">
        <p14:creationId xmlns:p14="http://schemas.microsoft.com/office/powerpoint/2010/main" val="410052065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9157459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55"/>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939" name="Google Shape;939;p55"/>
          <p:cNvSpPr txBox="1"/>
          <p:nvPr/>
        </p:nvSpPr>
        <p:spPr>
          <a:xfrm>
            <a:off x="457200" y="1645263"/>
            <a:ext cx="6858000" cy="590927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You’ve now made incredible progress in getting all your ideas and thoughts out on paper. Your defense is prepared to face every situation the offense can throw at you. </a:t>
            </a:r>
          </a:p>
          <a:p>
            <a:pPr marL="0" marR="0" lvl="0" indent="0" algn="l" rtl="0">
              <a:lnSpc>
                <a:spcPct val="100000"/>
              </a:lnSpc>
              <a:spcBef>
                <a:spcPts val="0"/>
              </a:spcBef>
              <a:spcAft>
                <a:spcPts val="0"/>
              </a:spcAft>
              <a:buClr>
                <a:srgbClr val="000000"/>
              </a:buClr>
              <a:buSzPts val="1400"/>
              <a:buFont typeface="Arial"/>
              <a:buNone/>
            </a:pPr>
            <a:endParaRPr lang="en-US"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But if you can’t teach it in the few hours that you get every day after school in practice, it doesn’t matter how great your schemes and blitzes are. </a:t>
            </a:r>
          </a:p>
          <a:p>
            <a:pPr marL="0" marR="0" lvl="0" indent="0" algn="l" rtl="0">
              <a:lnSpc>
                <a:spcPct val="100000"/>
              </a:lnSpc>
              <a:spcBef>
                <a:spcPts val="0"/>
              </a:spcBef>
              <a:spcAft>
                <a:spcPts val="0"/>
              </a:spcAft>
              <a:buClr>
                <a:srgbClr val="000000"/>
              </a:buClr>
              <a:buSzPts val="1400"/>
              <a:buFont typeface="Arial"/>
              <a:buNone/>
            </a:pPr>
            <a:endParaRPr lang="en-US"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So, use this chapter to layout a plan for how you will practice every single week. </a:t>
            </a:r>
            <a:r>
              <a:rPr lang="en-US" dirty="0">
                <a:latin typeface="Times New Roman"/>
                <a:ea typeface="Times New Roman"/>
                <a:cs typeface="Times New Roman"/>
                <a:sym typeface="Times New Roman"/>
              </a:rPr>
              <a:t>Your practice plans will differ than mine, but I’ve provided a plan for you to model on the first page. On the following pages you’ll be given a one page for each day of the week so that you can plan out practice frameworks that you can use throughout the season. Each day will be different but planning out a consistent schedule will help you make sure you cover everything you need to.</a:t>
            </a:r>
          </a:p>
          <a:p>
            <a:pPr marL="0" marR="0" lvl="0" indent="0" algn="l" rtl="0">
              <a:lnSpc>
                <a:spcPct val="100000"/>
              </a:lnSpc>
              <a:spcBef>
                <a:spcPts val="0"/>
              </a:spcBef>
              <a:spcAft>
                <a:spcPts val="0"/>
              </a:spcAft>
              <a:buClr>
                <a:srgbClr val="000000"/>
              </a:buClr>
              <a:buSzPts val="1400"/>
              <a:buFont typeface="Arial"/>
              <a:buNone/>
            </a:pPr>
            <a:endParaRPr lang="en-US"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Here are a few questions to ask yourself as you plan out your week:</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cap="none" dirty="0">
                <a:solidFill>
                  <a:srgbClr val="000000"/>
                </a:solidFill>
                <a:latin typeface="Times New Roman"/>
                <a:ea typeface="Times New Roman"/>
                <a:cs typeface="Times New Roman"/>
                <a:sym typeface="Times New Roman"/>
              </a:rPr>
              <a:t>How much </a:t>
            </a:r>
            <a:r>
              <a:rPr lang="en-US" dirty="0">
                <a:latin typeface="Times New Roman"/>
                <a:ea typeface="Times New Roman"/>
                <a:cs typeface="Times New Roman"/>
                <a:sym typeface="Times New Roman"/>
              </a:rPr>
              <a:t>I</a:t>
            </a:r>
            <a:r>
              <a:rPr lang="en-US" sz="1400" b="0" i="0" u="none" strike="noStrike" cap="none" dirty="0">
                <a:solidFill>
                  <a:srgbClr val="000000"/>
                </a:solidFill>
                <a:latin typeface="Times New Roman"/>
                <a:ea typeface="Times New Roman"/>
                <a:cs typeface="Times New Roman"/>
                <a:sym typeface="Times New Roman"/>
              </a:rPr>
              <a:t>ndy time do you want each day as you get closer to game day?</a:t>
            </a:r>
            <a:endParaRPr sz="1400" b="0" i="0" u="none" strike="noStrike" cap="none" dirty="0">
              <a:solidFill>
                <a:srgbClr val="0000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cap="none" dirty="0">
                <a:solidFill>
                  <a:srgbClr val="000000"/>
                </a:solidFill>
                <a:latin typeface="Times New Roman"/>
                <a:ea typeface="Times New Roman"/>
                <a:cs typeface="Times New Roman"/>
                <a:sym typeface="Times New Roman"/>
              </a:rPr>
              <a:t>How often do linebackers and the defensive line need to come together? </a:t>
            </a:r>
            <a:endParaRPr sz="1400" b="0" i="0" u="none" strike="noStrike" cap="none" dirty="0">
              <a:solidFill>
                <a:srgbClr val="0000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sz="1400" b="0" i="0" u="none" strike="noStrike" cap="none" dirty="0">
                <a:solidFill>
                  <a:srgbClr val="000000"/>
                </a:solidFill>
                <a:latin typeface="Times New Roman"/>
                <a:ea typeface="Times New Roman"/>
                <a:cs typeface="Times New Roman"/>
                <a:sym typeface="Times New Roman"/>
              </a:rPr>
              <a:t>How much time do you want to use for pursuit drills</a:t>
            </a:r>
            <a:r>
              <a:rPr lang="en-US" dirty="0">
                <a:latin typeface="Times New Roman"/>
                <a:ea typeface="Times New Roman"/>
                <a:cs typeface="Times New Roman"/>
                <a:sym typeface="Times New Roman"/>
              </a:rPr>
              <a:t>?</a:t>
            </a:r>
            <a:endParaRPr dirty="0">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dirty="0">
                <a:latin typeface="Times New Roman"/>
                <a:ea typeface="Times New Roman"/>
                <a:cs typeface="Times New Roman"/>
                <a:sym typeface="Times New Roman"/>
              </a:rPr>
              <a:t>How much time will be spent covering the opponents formations/plays?</a:t>
            </a: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The best way to think of this is to have the end goal in mind - the game - when planning each day leading up to it.  </a:t>
            </a: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Then work to prioritize drills that will help you win the game (the next chapter will have you build out a drill book).</a:t>
            </a:r>
          </a:p>
          <a:p>
            <a:pPr marL="0" marR="0" lvl="0" indent="0" algn="l" rtl="0">
              <a:lnSpc>
                <a:spcPct val="100000"/>
              </a:lnSpc>
              <a:spcBef>
                <a:spcPts val="0"/>
              </a:spcBef>
              <a:spcAft>
                <a:spcPts val="0"/>
              </a:spcAft>
              <a:buClr>
                <a:srgbClr val="000000"/>
              </a:buClr>
              <a:buSzPts val="1400"/>
              <a:buFont typeface="Arial"/>
              <a:buNone/>
            </a:pPr>
            <a:endParaRPr lang="en-US"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If you want to download an editable practice plan Excel sheet, scan the QR code below: </a:t>
            </a:r>
            <a:endParaRPr sz="1400" b="0" i="0" u="none" strike="noStrike" cap="none" dirty="0">
              <a:solidFill>
                <a:srgbClr val="000000"/>
              </a:solidFill>
              <a:latin typeface="Times New Roman"/>
              <a:ea typeface="Times New Roman"/>
              <a:cs typeface="Times New Roman"/>
              <a:sym typeface="Times New Roman"/>
            </a:endParaRPr>
          </a:p>
        </p:txBody>
      </p:sp>
      <p:grpSp>
        <p:nvGrpSpPr>
          <p:cNvPr id="940" name="Google Shape;940;p55"/>
          <p:cNvGrpSpPr/>
          <p:nvPr/>
        </p:nvGrpSpPr>
        <p:grpSpPr>
          <a:xfrm>
            <a:off x="0" y="518280"/>
            <a:ext cx="7772400" cy="1004504"/>
            <a:chOff x="0" y="518280"/>
            <a:chExt cx="7772400" cy="1004504"/>
          </a:xfrm>
        </p:grpSpPr>
        <p:grpSp>
          <p:nvGrpSpPr>
            <p:cNvPr id="941" name="Google Shape;941;p55"/>
            <p:cNvGrpSpPr/>
            <p:nvPr/>
          </p:nvGrpSpPr>
          <p:grpSpPr>
            <a:xfrm>
              <a:off x="0" y="518280"/>
              <a:ext cx="7772400" cy="1004504"/>
              <a:chOff x="0" y="518280"/>
              <a:chExt cx="7772400" cy="1004504"/>
            </a:xfrm>
          </p:grpSpPr>
          <p:sp>
            <p:nvSpPr>
              <p:cNvPr id="942" name="Google Shape;942;p55"/>
              <p:cNvSpPr txBox="1"/>
              <p:nvPr/>
            </p:nvSpPr>
            <p:spPr>
              <a:xfrm>
                <a:off x="0" y="814784"/>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Practice Plans</a:t>
                </a:r>
                <a:endParaRPr sz="1400" b="0" i="0" u="none" strike="noStrike" cap="none">
                  <a:solidFill>
                    <a:srgbClr val="000000"/>
                  </a:solidFill>
                  <a:latin typeface="Arial"/>
                  <a:ea typeface="Arial"/>
                  <a:cs typeface="Arial"/>
                  <a:sym typeface="Arial"/>
                </a:endParaRPr>
              </a:p>
            </p:txBody>
          </p:sp>
          <p:sp>
            <p:nvSpPr>
              <p:cNvPr id="943" name="Google Shape;943;p55"/>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Chapter 8</a:t>
                </a:r>
                <a:endParaRPr sz="1400" b="0" i="0" u="none" strike="noStrike" cap="none" dirty="0">
                  <a:solidFill>
                    <a:srgbClr val="000000"/>
                  </a:solidFill>
                  <a:latin typeface="Arial"/>
                  <a:ea typeface="Arial"/>
                  <a:cs typeface="Arial"/>
                  <a:sym typeface="Arial"/>
                </a:endParaRPr>
              </a:p>
            </p:txBody>
          </p:sp>
        </p:grpSp>
        <p:cxnSp>
          <p:nvCxnSpPr>
            <p:cNvPr id="944" name="Google Shape;944;p55"/>
            <p:cNvCxnSpPr/>
            <p:nvPr/>
          </p:nvCxnSpPr>
          <p:spPr>
            <a:xfrm>
              <a:off x="457200" y="1522670"/>
              <a:ext cx="6858000" cy="0"/>
            </a:xfrm>
            <a:prstGeom prst="straightConnector1">
              <a:avLst/>
            </a:prstGeom>
            <a:noFill/>
            <a:ln w="38100" cap="flat" cmpd="sng">
              <a:solidFill>
                <a:schemeClr val="dk1"/>
              </a:solidFill>
              <a:prstDash val="solid"/>
              <a:miter lim="800000"/>
              <a:headEnd type="none" w="sm" len="sm"/>
              <a:tailEnd type="none" w="sm" len="sm"/>
            </a:ln>
          </p:spPr>
        </p:cxnSp>
      </p:grpSp>
      <p:pic>
        <p:nvPicPr>
          <p:cNvPr id="3" name="Picture 2" descr="Qr code&#10;&#10;Description automatically generated">
            <a:extLst>
              <a:ext uri="{FF2B5EF4-FFF2-40B4-BE49-F238E27FC236}">
                <a16:creationId xmlns:a16="http://schemas.microsoft.com/office/drawing/2014/main" id="{89D67575-36FD-B446-A346-3F50E544503A}"/>
              </a:ext>
            </a:extLst>
          </p:cNvPr>
          <p:cNvPicPr>
            <a:picLocks noChangeAspect="1"/>
          </p:cNvPicPr>
          <p:nvPr/>
        </p:nvPicPr>
        <p:blipFill>
          <a:blip r:embed="rId3"/>
          <a:stretch>
            <a:fillRect/>
          </a:stretch>
        </p:blipFill>
        <p:spPr>
          <a:xfrm>
            <a:off x="3221656" y="7587010"/>
            <a:ext cx="1329087" cy="1329087"/>
          </a:xfrm>
          <a:prstGeom prst="rect">
            <a:avLst/>
          </a:prstGeom>
        </p:spPr>
      </p:pic>
      <p:sp>
        <p:nvSpPr>
          <p:cNvPr id="4" name="Slide Number Placeholder 3">
            <a:extLst>
              <a:ext uri="{FF2B5EF4-FFF2-40B4-BE49-F238E27FC236}">
                <a16:creationId xmlns:a16="http://schemas.microsoft.com/office/drawing/2014/main" id="{03E21E18-6D81-FA4D-9628-62DB37411CB6}"/>
              </a:ext>
            </a:extLst>
          </p:cNvPr>
          <p:cNvSpPr>
            <a:spLocks noGrp="1"/>
          </p:cNvSpPr>
          <p:nvPr>
            <p:ph type="sldNum" idx="12"/>
          </p:nvPr>
        </p:nvSpPr>
        <p:spPr/>
        <p:txBody>
          <a:bodyPr/>
          <a:lstStyle/>
          <a:p>
            <a:fld id="{00000000-1234-1234-1234-123412341234}" type="slidenum">
              <a:rPr lang="en-US" smtClean="0"/>
              <a:pPr/>
              <a:t>133</a:t>
            </a:fld>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2" name="Google Shape;830;p44">
            <a:extLst>
              <a:ext uri="{FF2B5EF4-FFF2-40B4-BE49-F238E27FC236}">
                <a16:creationId xmlns:a16="http://schemas.microsoft.com/office/drawing/2014/main" id="{B68B6B5C-791C-D746-971B-6BF1E78672BE}"/>
              </a:ext>
            </a:extLst>
          </p:cNvPr>
          <p:cNvSpPr txBox="1"/>
          <p:nvPr/>
        </p:nvSpPr>
        <p:spPr>
          <a:xfrm>
            <a:off x="1712628" y="7011824"/>
            <a:ext cx="434714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dirty="0">
                <a:solidFill>
                  <a:schemeClr val="dk1"/>
                </a:solidFill>
                <a:latin typeface="Roboto"/>
                <a:ea typeface="Roboto"/>
                <a:cs typeface="Roboto"/>
                <a:sym typeface="Roboto"/>
              </a:rPr>
              <a:t>Notes</a:t>
            </a:r>
            <a:endParaRPr dirty="0"/>
          </a:p>
        </p:txBody>
      </p:sp>
      <p:grpSp>
        <p:nvGrpSpPr>
          <p:cNvPr id="3" name="Google Shape;831;p44">
            <a:extLst>
              <a:ext uri="{FF2B5EF4-FFF2-40B4-BE49-F238E27FC236}">
                <a16:creationId xmlns:a16="http://schemas.microsoft.com/office/drawing/2014/main" id="{0CAB1C4C-43D3-4E44-AA14-B5E9E6F38A46}"/>
              </a:ext>
            </a:extLst>
          </p:cNvPr>
          <p:cNvGrpSpPr/>
          <p:nvPr/>
        </p:nvGrpSpPr>
        <p:grpSpPr>
          <a:xfrm>
            <a:off x="457200" y="7696046"/>
            <a:ext cx="6858000" cy="1624313"/>
            <a:chOff x="381490" y="7716852"/>
            <a:chExt cx="7009421" cy="1624313"/>
          </a:xfrm>
        </p:grpSpPr>
        <p:cxnSp>
          <p:nvCxnSpPr>
            <p:cNvPr id="4" name="Google Shape;832;p44">
              <a:extLst>
                <a:ext uri="{FF2B5EF4-FFF2-40B4-BE49-F238E27FC236}">
                  <a16:creationId xmlns:a16="http://schemas.microsoft.com/office/drawing/2014/main" id="{511CAD05-F320-A942-82A8-871687B8F15B}"/>
                </a:ext>
              </a:extLst>
            </p:cNvPr>
            <p:cNvCxnSpPr/>
            <p:nvPr/>
          </p:nvCxnSpPr>
          <p:spPr>
            <a:xfrm>
              <a:off x="381490" y="7716852"/>
              <a:ext cx="7009421" cy="0"/>
            </a:xfrm>
            <a:prstGeom prst="straightConnector1">
              <a:avLst/>
            </a:prstGeom>
            <a:noFill/>
            <a:ln w="28575" cap="flat" cmpd="sng">
              <a:solidFill>
                <a:schemeClr val="dk1"/>
              </a:solidFill>
              <a:prstDash val="solid"/>
              <a:miter lim="800000"/>
              <a:headEnd type="none" w="sm" len="sm"/>
              <a:tailEnd type="none" w="sm" len="sm"/>
            </a:ln>
          </p:spPr>
        </p:cxnSp>
        <p:cxnSp>
          <p:nvCxnSpPr>
            <p:cNvPr id="5" name="Google Shape;833;p44">
              <a:extLst>
                <a:ext uri="{FF2B5EF4-FFF2-40B4-BE49-F238E27FC236}">
                  <a16:creationId xmlns:a16="http://schemas.microsoft.com/office/drawing/2014/main" id="{E6D55401-0533-FB4D-BEA7-5C659A19EFEB}"/>
                </a:ext>
              </a:extLst>
            </p:cNvPr>
            <p:cNvCxnSpPr/>
            <p:nvPr/>
          </p:nvCxnSpPr>
          <p:spPr>
            <a:xfrm>
              <a:off x="381490" y="8041715"/>
              <a:ext cx="7009421" cy="0"/>
            </a:xfrm>
            <a:prstGeom prst="straightConnector1">
              <a:avLst/>
            </a:prstGeom>
            <a:noFill/>
            <a:ln w="28575" cap="flat" cmpd="sng">
              <a:solidFill>
                <a:schemeClr val="dk1"/>
              </a:solidFill>
              <a:prstDash val="solid"/>
              <a:miter lim="800000"/>
              <a:headEnd type="none" w="sm" len="sm"/>
              <a:tailEnd type="none" w="sm" len="sm"/>
            </a:ln>
          </p:spPr>
        </p:cxnSp>
        <p:cxnSp>
          <p:nvCxnSpPr>
            <p:cNvPr id="6" name="Google Shape;834;p44">
              <a:extLst>
                <a:ext uri="{FF2B5EF4-FFF2-40B4-BE49-F238E27FC236}">
                  <a16:creationId xmlns:a16="http://schemas.microsoft.com/office/drawing/2014/main" id="{128183FE-0999-514F-A7A9-F5C21C56C27D}"/>
                </a:ext>
              </a:extLst>
            </p:cNvPr>
            <p:cNvCxnSpPr/>
            <p:nvPr/>
          </p:nvCxnSpPr>
          <p:spPr>
            <a:xfrm>
              <a:off x="381490" y="8366578"/>
              <a:ext cx="7009421" cy="0"/>
            </a:xfrm>
            <a:prstGeom prst="straightConnector1">
              <a:avLst/>
            </a:prstGeom>
            <a:noFill/>
            <a:ln w="28575" cap="flat" cmpd="sng">
              <a:solidFill>
                <a:schemeClr val="dk1"/>
              </a:solidFill>
              <a:prstDash val="solid"/>
              <a:miter lim="800000"/>
              <a:headEnd type="none" w="sm" len="sm"/>
              <a:tailEnd type="none" w="sm" len="sm"/>
            </a:ln>
          </p:spPr>
        </p:cxnSp>
        <p:cxnSp>
          <p:nvCxnSpPr>
            <p:cNvPr id="7" name="Google Shape;835;p44">
              <a:extLst>
                <a:ext uri="{FF2B5EF4-FFF2-40B4-BE49-F238E27FC236}">
                  <a16:creationId xmlns:a16="http://schemas.microsoft.com/office/drawing/2014/main" id="{8CA1FB8E-6A6E-2643-83EE-F02FEA350EC9}"/>
                </a:ext>
              </a:extLst>
            </p:cNvPr>
            <p:cNvCxnSpPr/>
            <p:nvPr/>
          </p:nvCxnSpPr>
          <p:spPr>
            <a:xfrm>
              <a:off x="381490" y="8691441"/>
              <a:ext cx="7009421" cy="0"/>
            </a:xfrm>
            <a:prstGeom prst="straightConnector1">
              <a:avLst/>
            </a:prstGeom>
            <a:noFill/>
            <a:ln w="28575" cap="flat" cmpd="sng">
              <a:solidFill>
                <a:schemeClr val="dk1"/>
              </a:solidFill>
              <a:prstDash val="solid"/>
              <a:miter lim="800000"/>
              <a:headEnd type="none" w="sm" len="sm"/>
              <a:tailEnd type="none" w="sm" len="sm"/>
            </a:ln>
          </p:spPr>
        </p:cxnSp>
        <p:cxnSp>
          <p:nvCxnSpPr>
            <p:cNvPr id="8" name="Google Shape;836;p44">
              <a:extLst>
                <a:ext uri="{FF2B5EF4-FFF2-40B4-BE49-F238E27FC236}">
                  <a16:creationId xmlns:a16="http://schemas.microsoft.com/office/drawing/2014/main" id="{34D74CF4-2888-1247-8359-C4B83AC322A4}"/>
                </a:ext>
              </a:extLst>
            </p:cNvPr>
            <p:cNvCxnSpPr/>
            <p:nvPr/>
          </p:nvCxnSpPr>
          <p:spPr>
            <a:xfrm>
              <a:off x="381490" y="9016304"/>
              <a:ext cx="7009421" cy="0"/>
            </a:xfrm>
            <a:prstGeom prst="straightConnector1">
              <a:avLst/>
            </a:prstGeom>
            <a:noFill/>
            <a:ln w="28575" cap="flat" cmpd="sng">
              <a:solidFill>
                <a:schemeClr val="dk1"/>
              </a:solidFill>
              <a:prstDash val="solid"/>
              <a:miter lim="800000"/>
              <a:headEnd type="none" w="sm" len="sm"/>
              <a:tailEnd type="none" w="sm" len="sm"/>
            </a:ln>
          </p:spPr>
        </p:cxnSp>
        <p:cxnSp>
          <p:nvCxnSpPr>
            <p:cNvPr id="9" name="Google Shape;837;p44">
              <a:extLst>
                <a:ext uri="{FF2B5EF4-FFF2-40B4-BE49-F238E27FC236}">
                  <a16:creationId xmlns:a16="http://schemas.microsoft.com/office/drawing/2014/main" id="{093AAB42-29CF-D846-A46C-4B2FBF991127}"/>
                </a:ext>
              </a:extLst>
            </p:cNvPr>
            <p:cNvCxnSpPr/>
            <p:nvPr/>
          </p:nvCxnSpPr>
          <p:spPr>
            <a:xfrm>
              <a:off x="381490" y="9341165"/>
              <a:ext cx="7009421" cy="0"/>
            </a:xfrm>
            <a:prstGeom prst="straightConnector1">
              <a:avLst/>
            </a:prstGeom>
            <a:noFill/>
            <a:ln w="28575" cap="flat" cmpd="sng">
              <a:solidFill>
                <a:schemeClr val="dk1"/>
              </a:solidFill>
              <a:prstDash val="solid"/>
              <a:miter lim="800000"/>
              <a:headEnd type="none" w="sm" len="sm"/>
              <a:tailEnd type="none" w="sm" len="sm"/>
            </a:ln>
          </p:spPr>
        </p:cxnSp>
      </p:grpSp>
      <p:grpSp>
        <p:nvGrpSpPr>
          <p:cNvPr id="11" name="Google Shape;840;p44">
            <a:extLst>
              <a:ext uri="{FF2B5EF4-FFF2-40B4-BE49-F238E27FC236}">
                <a16:creationId xmlns:a16="http://schemas.microsoft.com/office/drawing/2014/main" id="{658957D0-6077-E641-BDB3-C942E0052DDA}"/>
              </a:ext>
            </a:extLst>
          </p:cNvPr>
          <p:cNvGrpSpPr/>
          <p:nvPr/>
        </p:nvGrpSpPr>
        <p:grpSpPr>
          <a:xfrm>
            <a:off x="-11914" y="486697"/>
            <a:ext cx="7772400" cy="909415"/>
            <a:chOff x="-11914" y="486697"/>
            <a:chExt cx="7772400" cy="909415"/>
          </a:xfrm>
        </p:grpSpPr>
        <p:grpSp>
          <p:nvGrpSpPr>
            <p:cNvPr id="12" name="Google Shape;841;p44">
              <a:extLst>
                <a:ext uri="{FF2B5EF4-FFF2-40B4-BE49-F238E27FC236}">
                  <a16:creationId xmlns:a16="http://schemas.microsoft.com/office/drawing/2014/main" id="{E505921E-3AA5-FF45-B728-CAE74CE46193}"/>
                </a:ext>
              </a:extLst>
            </p:cNvPr>
            <p:cNvGrpSpPr/>
            <p:nvPr/>
          </p:nvGrpSpPr>
          <p:grpSpPr>
            <a:xfrm>
              <a:off x="-11914" y="486697"/>
              <a:ext cx="7772400" cy="909415"/>
              <a:chOff x="0" y="1064143"/>
              <a:chExt cx="7772400" cy="804618"/>
            </a:xfrm>
          </p:grpSpPr>
          <p:sp>
            <p:nvSpPr>
              <p:cNvPr id="14" name="Google Shape;842;p44">
                <a:extLst>
                  <a:ext uri="{FF2B5EF4-FFF2-40B4-BE49-F238E27FC236}">
                    <a16:creationId xmlns:a16="http://schemas.microsoft.com/office/drawing/2014/main" id="{5AA8DD89-8361-D548-892A-F1910DBE2D89}"/>
                  </a:ext>
                </a:extLst>
              </p:cNvPr>
              <p:cNvSpPr txBox="1"/>
              <p:nvPr/>
            </p:nvSpPr>
            <p:spPr>
              <a:xfrm>
                <a:off x="0" y="1405835"/>
                <a:ext cx="7772400" cy="4629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Roboto"/>
                    <a:ea typeface="Roboto"/>
                    <a:cs typeface="Roboto"/>
                    <a:sym typeface="Roboto"/>
                  </a:rPr>
                  <a:t>Build a Practice Plan</a:t>
                </a:r>
                <a:endParaRPr/>
              </a:p>
            </p:txBody>
          </p:sp>
          <p:sp>
            <p:nvSpPr>
              <p:cNvPr id="15" name="Google Shape;843;p44">
                <a:extLst>
                  <a:ext uri="{FF2B5EF4-FFF2-40B4-BE49-F238E27FC236}">
                    <a16:creationId xmlns:a16="http://schemas.microsoft.com/office/drawing/2014/main" id="{84765E99-61D8-7C4A-BD37-CCCDDFA24000}"/>
                  </a:ext>
                </a:extLst>
              </p:cNvPr>
              <p:cNvSpPr txBox="1"/>
              <p:nvPr/>
            </p:nvSpPr>
            <p:spPr>
              <a:xfrm>
                <a:off x="0" y="1064143"/>
                <a:ext cx="7772400" cy="3540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Roboto"/>
                    <a:ea typeface="Roboto"/>
                    <a:cs typeface="Roboto"/>
                    <a:sym typeface="Roboto"/>
                  </a:rPr>
                  <a:t>Exercise 23</a:t>
                </a:r>
                <a:endParaRPr dirty="0"/>
              </a:p>
            </p:txBody>
          </p:sp>
        </p:grpSp>
        <p:cxnSp>
          <p:nvCxnSpPr>
            <p:cNvPr id="13" name="Google Shape;844;p44">
              <a:extLst>
                <a:ext uri="{FF2B5EF4-FFF2-40B4-BE49-F238E27FC236}">
                  <a16:creationId xmlns:a16="http://schemas.microsoft.com/office/drawing/2014/main" id="{50552747-E056-114C-8275-851B1F890AD5}"/>
                </a:ext>
              </a:extLst>
            </p:cNvPr>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pic>
        <p:nvPicPr>
          <p:cNvPr id="16" name="Google Shape;949;p56" descr="Table  Description automatically generated">
            <a:extLst>
              <a:ext uri="{FF2B5EF4-FFF2-40B4-BE49-F238E27FC236}">
                <a16:creationId xmlns:a16="http://schemas.microsoft.com/office/drawing/2014/main" id="{360218F9-5AB3-5142-A359-BB5E777B6EDB}"/>
              </a:ext>
            </a:extLst>
          </p:cNvPr>
          <p:cNvPicPr preferRelativeResize="0"/>
          <p:nvPr/>
        </p:nvPicPr>
        <p:blipFill rotWithShape="1">
          <a:blip r:embed="rId3">
            <a:alphaModFix/>
          </a:blip>
          <a:srcRect/>
          <a:stretch/>
        </p:blipFill>
        <p:spPr>
          <a:xfrm>
            <a:off x="457199" y="1550197"/>
            <a:ext cx="6709719" cy="5357217"/>
          </a:xfrm>
          <a:prstGeom prst="rect">
            <a:avLst/>
          </a:prstGeom>
          <a:noFill/>
          <a:ln>
            <a:noFill/>
          </a:ln>
        </p:spPr>
      </p:pic>
      <p:sp>
        <p:nvSpPr>
          <p:cNvPr id="17" name="Slide Number Placeholder 16">
            <a:extLst>
              <a:ext uri="{FF2B5EF4-FFF2-40B4-BE49-F238E27FC236}">
                <a16:creationId xmlns:a16="http://schemas.microsoft.com/office/drawing/2014/main" id="{72859C57-4460-5E41-9634-9D2545E623F9}"/>
              </a:ext>
            </a:extLst>
          </p:cNvPr>
          <p:cNvSpPr>
            <a:spLocks noGrp="1"/>
          </p:cNvSpPr>
          <p:nvPr>
            <p:ph type="sldNum" idx="12"/>
          </p:nvPr>
        </p:nvSpPr>
        <p:spPr/>
        <p:txBody>
          <a:bodyPr/>
          <a:lstStyle/>
          <a:p>
            <a:fld id="{00000000-1234-1234-1234-123412341234}" type="slidenum">
              <a:rPr lang="en-US" smtClean="0"/>
              <a:pPr/>
              <a:t>134</a:t>
            </a:fld>
            <a:endParaRPr lang="en-US" dirty="0"/>
          </a:p>
        </p:txBody>
      </p:sp>
    </p:spTree>
    <p:extLst>
      <p:ext uri="{BB962C8B-B14F-4D97-AF65-F5344CB8AC3E}">
        <p14:creationId xmlns:p14="http://schemas.microsoft.com/office/powerpoint/2010/main" val="31592655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57"/>
          <p:cNvSpPr txBox="1"/>
          <p:nvPr/>
        </p:nvSpPr>
        <p:spPr>
          <a:xfrm>
            <a:off x="0" y="550786"/>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24: Preseason Practice Plan</a:t>
            </a:r>
            <a:endParaRPr sz="1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318E49FE-5504-A642-A320-D00018419DE9}"/>
              </a:ext>
            </a:extLst>
          </p:cNvPr>
          <p:cNvSpPr>
            <a:spLocks noGrp="1"/>
          </p:cNvSpPr>
          <p:nvPr>
            <p:ph type="sldNum" idx="12"/>
          </p:nvPr>
        </p:nvSpPr>
        <p:spPr/>
        <p:txBody>
          <a:bodyPr/>
          <a:lstStyle/>
          <a:p>
            <a:fld id="{00000000-1234-1234-1234-123412341234}" type="slidenum">
              <a:rPr lang="en-US" smtClean="0"/>
              <a:pPr/>
              <a:t>135</a:t>
            </a:fld>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58"/>
          <p:cNvSpPr txBox="1"/>
          <p:nvPr/>
        </p:nvSpPr>
        <p:spPr>
          <a:xfrm>
            <a:off x="1620161" y="550786"/>
            <a:ext cx="4659914" cy="1061971"/>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975" name="Google Shape;975;p58"/>
          <p:cNvSpPr txBox="1"/>
          <p:nvPr/>
        </p:nvSpPr>
        <p:spPr>
          <a:xfrm>
            <a:off x="0" y="550786"/>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25: Monday</a:t>
            </a:r>
            <a:endParaRPr sz="1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EC29B511-2510-2745-828F-AD4EDCA2B255}"/>
              </a:ext>
            </a:extLst>
          </p:cNvPr>
          <p:cNvSpPr>
            <a:spLocks noGrp="1"/>
          </p:cNvSpPr>
          <p:nvPr>
            <p:ph type="sldNum" idx="12"/>
          </p:nvPr>
        </p:nvSpPr>
        <p:spPr/>
        <p:txBody>
          <a:bodyPr/>
          <a:lstStyle/>
          <a:p>
            <a:fld id="{00000000-1234-1234-1234-123412341234}" type="slidenum">
              <a:rPr lang="en-US" smtClean="0"/>
              <a:pPr/>
              <a:t>136</a:t>
            </a:fld>
            <a:endParaRPr lang="en-US"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59"/>
          <p:cNvSpPr txBox="1"/>
          <p:nvPr/>
        </p:nvSpPr>
        <p:spPr>
          <a:xfrm>
            <a:off x="1620161" y="550786"/>
            <a:ext cx="4659914" cy="1061971"/>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984" name="Google Shape;984;p59"/>
          <p:cNvSpPr txBox="1"/>
          <p:nvPr/>
        </p:nvSpPr>
        <p:spPr>
          <a:xfrm>
            <a:off x="0" y="550786"/>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a:t>
            </a:r>
            <a:r>
              <a:rPr lang="en-US" sz="2000" b="1" dirty="0">
                <a:solidFill>
                  <a:schemeClr val="dk1"/>
                </a:solidFill>
                <a:latin typeface="Roboto"/>
                <a:ea typeface="Roboto"/>
                <a:cs typeface="Roboto"/>
                <a:sym typeface="Roboto"/>
              </a:rPr>
              <a:t>e 26: </a:t>
            </a:r>
            <a:r>
              <a:rPr lang="en-US" sz="2000" b="1" i="0" u="none" strike="noStrike" cap="none" dirty="0">
                <a:solidFill>
                  <a:schemeClr val="dk1"/>
                </a:solidFill>
                <a:latin typeface="Roboto"/>
                <a:ea typeface="Roboto"/>
                <a:cs typeface="Roboto"/>
                <a:sym typeface="Roboto"/>
              </a:rPr>
              <a:t>Tuesday</a:t>
            </a:r>
            <a:endParaRPr sz="1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89855303-4646-1241-8BD2-7EEA990E8B18}"/>
              </a:ext>
            </a:extLst>
          </p:cNvPr>
          <p:cNvSpPr>
            <a:spLocks noGrp="1"/>
          </p:cNvSpPr>
          <p:nvPr>
            <p:ph type="sldNum" idx="12"/>
          </p:nvPr>
        </p:nvSpPr>
        <p:spPr/>
        <p:txBody>
          <a:bodyPr/>
          <a:lstStyle/>
          <a:p>
            <a:fld id="{00000000-1234-1234-1234-123412341234}" type="slidenum">
              <a:rPr lang="en-US" smtClean="0"/>
              <a:pPr/>
              <a:t>137</a:t>
            </a:fld>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60"/>
          <p:cNvSpPr txBox="1"/>
          <p:nvPr/>
        </p:nvSpPr>
        <p:spPr>
          <a:xfrm>
            <a:off x="1620161" y="550786"/>
            <a:ext cx="4659914" cy="1061971"/>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993" name="Google Shape;993;p60"/>
          <p:cNvSpPr txBox="1"/>
          <p:nvPr/>
        </p:nvSpPr>
        <p:spPr>
          <a:xfrm>
            <a:off x="0" y="550786"/>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27: Wednesday</a:t>
            </a:r>
            <a:endParaRPr sz="1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D5B2E6E8-C4E7-294E-B7C1-A74EE49768F0}"/>
              </a:ext>
            </a:extLst>
          </p:cNvPr>
          <p:cNvSpPr>
            <a:spLocks noGrp="1"/>
          </p:cNvSpPr>
          <p:nvPr>
            <p:ph type="sldNum" idx="12"/>
          </p:nvPr>
        </p:nvSpPr>
        <p:spPr/>
        <p:txBody>
          <a:bodyPr/>
          <a:lstStyle/>
          <a:p>
            <a:fld id="{00000000-1234-1234-1234-123412341234}" type="slidenum">
              <a:rPr lang="en-US" smtClean="0"/>
              <a:pPr/>
              <a:t>138</a:t>
            </a:fld>
            <a:endParaRPr lang="en-US" dirty="0"/>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61"/>
          <p:cNvSpPr txBox="1"/>
          <p:nvPr/>
        </p:nvSpPr>
        <p:spPr>
          <a:xfrm>
            <a:off x="0" y="550786"/>
            <a:ext cx="7772400" cy="400069"/>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Thursday Example: “Play the Game”</a:t>
            </a:r>
            <a:endParaRPr sz="1400" b="0" i="0" u="none" strike="noStrike" cap="none" dirty="0">
              <a:solidFill>
                <a:srgbClr val="000000"/>
              </a:solidFill>
              <a:latin typeface="Arial"/>
              <a:ea typeface="Arial"/>
              <a:cs typeface="Arial"/>
              <a:sym typeface="Arial"/>
            </a:endParaRPr>
          </a:p>
        </p:txBody>
      </p:sp>
      <p:sp>
        <p:nvSpPr>
          <p:cNvPr id="1003" name="Google Shape;1003;p61"/>
          <p:cNvSpPr txBox="1"/>
          <p:nvPr/>
        </p:nvSpPr>
        <p:spPr>
          <a:xfrm>
            <a:off x="1018309" y="1288473"/>
            <a:ext cx="5814412" cy="7417415"/>
          </a:xfrm>
          <a:prstGeom prst="rect">
            <a:avLst/>
          </a:prstGeom>
          <a:noFill/>
          <a:ln>
            <a:noFill/>
          </a:ln>
        </p:spPr>
        <p:txBody>
          <a:bodyPr spcFirstLastPara="1" wrap="square" lIns="91425" tIns="45700" rIns="91425" bIns="45700" numCol="1" anchor="t" anchorCtr="0">
            <a:spAutoFit/>
          </a:bodyPr>
          <a:lstStyle/>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Indy Offense - 10 Minutes</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1" i="0" u="none" strike="noStrike" cap="none" dirty="0">
                <a:solidFill>
                  <a:schemeClr val="dk1"/>
                </a:solidFill>
                <a:latin typeface="Times New Roman"/>
                <a:ea typeface="Times New Roman"/>
                <a:cs typeface="Times New Roman"/>
                <a:sym typeface="Times New Roman"/>
              </a:rPr>
              <a:t>Indy Defense - 10 Minutes </a:t>
            </a:r>
            <a:endParaRPr sz="1400" b="1"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KOR </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Offense: Base Offense - Script of 10 Plays vs. Scout</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Punt </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1" i="0" u="none" strike="noStrike" cap="none" dirty="0">
                <a:solidFill>
                  <a:schemeClr val="dk1"/>
                </a:solidFill>
                <a:latin typeface="Times New Roman"/>
                <a:ea typeface="Times New Roman"/>
                <a:cs typeface="Times New Roman"/>
                <a:sym typeface="Times New Roman"/>
              </a:rPr>
              <a:t>Defense – Base Calls and Checks</a:t>
            </a:r>
            <a:endParaRPr sz="1400" b="1"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Punt Return and Block - Line up</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Offense - Red Zone Period - 8 Plays vs. Scout, 4 Plays from Heavy on Air</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2 PT Plays - On Air</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XP/FG </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Kickoff  </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1" i="0" u="none" strike="noStrike" cap="none" dirty="0">
                <a:solidFill>
                  <a:schemeClr val="dk1"/>
                </a:solidFill>
                <a:latin typeface="Times New Roman"/>
                <a:ea typeface="Times New Roman"/>
                <a:cs typeface="Times New Roman"/>
                <a:sym typeface="Times New Roman"/>
              </a:rPr>
              <a:t>Defense - Driving the field (Hash Work)</a:t>
            </a:r>
            <a:endParaRPr sz="1400" b="1"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1" i="0" u="none" strike="noStrike" cap="none" dirty="0">
                <a:solidFill>
                  <a:schemeClr val="dk1"/>
                </a:solidFill>
                <a:latin typeface="Times New Roman"/>
                <a:ea typeface="Times New Roman"/>
                <a:cs typeface="Times New Roman"/>
                <a:sym typeface="Times New Roman"/>
              </a:rPr>
              <a:t>Red Zone Defense and 3</a:t>
            </a:r>
            <a:r>
              <a:rPr lang="en-US" sz="1400" b="1" i="0" u="none" strike="noStrike" cap="none" baseline="30000" dirty="0">
                <a:solidFill>
                  <a:schemeClr val="dk1"/>
                </a:solidFill>
                <a:latin typeface="Times New Roman"/>
                <a:ea typeface="Times New Roman"/>
                <a:cs typeface="Times New Roman"/>
                <a:sym typeface="Times New Roman"/>
              </a:rPr>
              <a:t>rd</a:t>
            </a:r>
            <a:r>
              <a:rPr lang="en-US" sz="1400" b="1" i="0" u="none" strike="noStrike" cap="none" dirty="0">
                <a:solidFill>
                  <a:schemeClr val="dk1"/>
                </a:solidFill>
                <a:latin typeface="Times New Roman"/>
                <a:ea typeface="Times New Roman"/>
                <a:cs typeface="Times New Roman"/>
                <a:sym typeface="Times New Roman"/>
              </a:rPr>
              <a:t>-down plays</a:t>
            </a:r>
            <a:endParaRPr sz="1400" b="1"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1" i="0" u="none" strike="noStrike" cap="none" dirty="0">
                <a:solidFill>
                  <a:schemeClr val="dk1"/>
                </a:solidFill>
                <a:latin typeface="Times New Roman"/>
                <a:ea typeface="Times New Roman"/>
                <a:cs typeface="Times New Roman"/>
                <a:sym typeface="Times New Roman"/>
              </a:rPr>
              <a:t>FG Block</a:t>
            </a:r>
            <a:endParaRPr sz="1400" b="1"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Offense -- 3</a:t>
            </a:r>
            <a:r>
              <a:rPr lang="en-US" sz="1400" b="0" i="0" u="none" strike="noStrike" cap="none" baseline="30000" dirty="0">
                <a:solidFill>
                  <a:schemeClr val="dk1"/>
                </a:solidFill>
                <a:latin typeface="Times New Roman"/>
                <a:ea typeface="Times New Roman"/>
                <a:cs typeface="Times New Roman"/>
                <a:sym typeface="Times New Roman"/>
              </a:rPr>
              <a:t>rd</a:t>
            </a:r>
            <a:r>
              <a:rPr lang="en-US" sz="1400" b="0" i="0" u="none" strike="noStrike" cap="none" dirty="0">
                <a:solidFill>
                  <a:schemeClr val="dk1"/>
                </a:solidFill>
                <a:latin typeface="Times New Roman"/>
                <a:ea typeface="Times New Roman"/>
                <a:cs typeface="Times New Roman"/>
                <a:sym typeface="Times New Roman"/>
              </a:rPr>
              <a:t>-down plays and Specials - On Air </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Offense -- Backup QB - 8 plays vs. Scout</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KO -- Onside Kicks</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1" i="0" u="none" strike="noStrike" cap="none" dirty="0">
                <a:solidFill>
                  <a:schemeClr val="dk1"/>
                </a:solidFill>
                <a:latin typeface="Times New Roman"/>
                <a:ea typeface="Times New Roman"/>
                <a:cs typeface="Times New Roman"/>
                <a:sym typeface="Times New Roman"/>
              </a:rPr>
              <a:t>Defense -- Nickel and Dime Defense</a:t>
            </a:r>
            <a:endParaRPr sz="1400" b="1"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Hands Team</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Offense – 2-minute Drill</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FG Team - End of game</a:t>
            </a:r>
            <a:endParaRPr sz="1400" b="0" i="0" u="none" strike="noStrike" cap="none" dirty="0">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US" sz="1400" b="0" i="0" u="none" strike="noStrike" cap="none" dirty="0">
                <a:solidFill>
                  <a:schemeClr val="dk1"/>
                </a:solidFill>
                <a:latin typeface="Times New Roman"/>
                <a:ea typeface="Times New Roman"/>
                <a:cs typeface="Times New Roman"/>
                <a:sym typeface="Times New Roman"/>
              </a:rPr>
              <a:t>VICTORY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3D0A8602-BAF0-A443-8A3D-5A8DE6F6813F}"/>
              </a:ext>
            </a:extLst>
          </p:cNvPr>
          <p:cNvSpPr>
            <a:spLocks noGrp="1"/>
          </p:cNvSpPr>
          <p:nvPr>
            <p:ph type="sldNum" idx="12"/>
          </p:nvPr>
        </p:nvSpPr>
        <p:spPr/>
        <p:txBody>
          <a:bodyPr/>
          <a:lstStyle/>
          <a:p>
            <a:fld id="{00000000-1234-1234-1234-123412341234}" type="slidenum">
              <a:rPr lang="en-US" smtClean="0"/>
              <a:pPr/>
              <a:t>139</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graphicFrame>
        <p:nvGraphicFramePr>
          <p:cNvPr id="194" name="Google Shape;194;p12"/>
          <p:cNvGraphicFramePr/>
          <p:nvPr>
            <p:extLst>
              <p:ext uri="{D42A27DB-BD31-4B8C-83A1-F6EECF244321}">
                <p14:modId xmlns:p14="http://schemas.microsoft.com/office/powerpoint/2010/main" val="1889614566"/>
              </p:ext>
            </p:extLst>
          </p:nvPr>
        </p:nvGraphicFramePr>
        <p:xfrm>
          <a:off x="510524" y="3796936"/>
          <a:ext cx="6751375" cy="3894467"/>
        </p:xfrm>
        <a:graphic>
          <a:graphicData uri="http://schemas.openxmlformats.org/drawingml/2006/table">
            <a:tbl>
              <a:tblPr firstRow="1" bandRow="1">
                <a:noFill/>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a:ea typeface="Roboto"/>
                          <a:cs typeface="Roboto"/>
                          <a:sym typeface="Roboto"/>
                        </a:rPr>
                        <a:t>Position</a:t>
                      </a:r>
                      <a:endParaRPr sz="1400" u="none" strike="noStrike" cap="none"/>
                    </a:p>
                  </a:txBody>
                  <a:tcPr marL="91450" marR="91450" marT="45725" marB="45725" anchor="ctr"/>
                </a:tc>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dirty="0">
                          <a:latin typeface="Roboto"/>
                          <a:ea typeface="Roboto"/>
                          <a:cs typeface="Roboto"/>
                          <a:sym typeface="Roboto"/>
                        </a:rPr>
                        <a:t>Players</a:t>
                      </a:r>
                      <a:endParaRPr sz="1400" u="none" strike="noStrike" cap="none" dirty="0"/>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r>
                        <a:rPr lang="en-US" sz="1530" u="none" strike="noStrike" cap="none"/>
                        <a:t>DL</a:t>
                      </a: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i="1" u="none" strike="noStrike" cap="none">
                          <a:solidFill>
                            <a:schemeClr val="dk1"/>
                          </a:solidFill>
                        </a:rPr>
                        <a:t>Haas</a:t>
                      </a:r>
                      <a:endParaRPr sz="1530" i="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b="0" u="sng" strike="noStrike" cap="none">
                          <a:solidFill>
                            <a:schemeClr val="dk1"/>
                          </a:solidFill>
                        </a:rPr>
                        <a:t>Rich</a:t>
                      </a:r>
                      <a:endParaRPr sz="1530" b="0" u="sng"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b="1" u="none" strike="noStrike" cap="none">
                          <a:solidFill>
                            <a:schemeClr val="dk1"/>
                          </a:solidFill>
                        </a:rPr>
                        <a:t>Milikin</a:t>
                      </a:r>
                      <a:endParaRPr sz="1530" b="1" u="none" strike="noStrike" cap="none">
                        <a:solidFill>
                          <a:schemeClr val="dk1"/>
                        </a:solidFill>
                      </a:endParaRPr>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r>
                        <a:rPr lang="en-US" sz="1530" u="none" strike="noStrike" cap="none"/>
                        <a:t>DL</a:t>
                      </a: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b="1" u="none" strike="noStrike" cap="none">
                          <a:solidFill>
                            <a:schemeClr val="dk1"/>
                          </a:solidFill>
                        </a:rPr>
                        <a:t>Case</a:t>
                      </a:r>
                      <a:endParaRPr sz="1530" b="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i="1" u="none" strike="noStrike" cap="none">
                          <a:solidFill>
                            <a:schemeClr val="dk1"/>
                          </a:solidFill>
                        </a:rPr>
                        <a:t>Sutton</a:t>
                      </a:r>
                      <a:endParaRPr sz="1530" i="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b="1" u="none" strike="noStrike" cap="none">
                          <a:solidFill>
                            <a:schemeClr val="dk1"/>
                          </a:solidFill>
                        </a:rPr>
                        <a:t>Williams</a:t>
                      </a:r>
                      <a:endParaRPr sz="1530" b="1" u="none" strike="noStrike" cap="none">
                        <a:solidFill>
                          <a:schemeClr val="dk1"/>
                        </a:solidFill>
                      </a:endParaRPr>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r>
                        <a:rPr lang="en-US" sz="1530" u="none" strike="noStrike" cap="none"/>
                        <a:t>DL</a:t>
                      </a: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i="1" u="none" strike="noStrike" cap="none">
                          <a:solidFill>
                            <a:schemeClr val="dk1"/>
                          </a:solidFill>
                        </a:rPr>
                        <a:t>Wallis</a:t>
                      </a:r>
                      <a:endParaRPr sz="1530" i="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i="1" u="none" strike="noStrike" cap="none">
                          <a:solidFill>
                            <a:schemeClr val="dk1"/>
                          </a:solidFill>
                        </a:rPr>
                        <a:t>Miller</a:t>
                      </a:r>
                      <a:endParaRPr sz="1530" i="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b="1" u="none" strike="noStrike" cap="none">
                          <a:solidFill>
                            <a:schemeClr val="dk1"/>
                          </a:solidFill>
                        </a:rPr>
                        <a:t>Johnson</a:t>
                      </a:r>
                      <a:endParaRPr sz="1530" b="1" u="none" strike="noStrike" cap="none">
                        <a:solidFill>
                          <a:schemeClr val="dk1"/>
                        </a:solidFill>
                      </a:endParaRPr>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r>
                        <a:rPr lang="en-US" sz="1530" u="none" strike="noStrike" cap="none"/>
                        <a:t>DL/LB</a:t>
                      </a: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u="sng" strike="noStrike" cap="none">
                          <a:solidFill>
                            <a:schemeClr val="dk1"/>
                          </a:solidFill>
                        </a:rPr>
                        <a:t>Simpson</a:t>
                      </a:r>
                      <a:endParaRPr sz="1530" u="sng"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i="1" u="none" strike="noStrike" cap="none">
                          <a:solidFill>
                            <a:schemeClr val="dk1"/>
                          </a:solidFill>
                        </a:rPr>
                        <a:t>Wilhite</a:t>
                      </a:r>
                      <a:endParaRPr sz="1530" i="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b="1" u="none" strike="noStrike" cap="none">
                          <a:solidFill>
                            <a:schemeClr val="dk1"/>
                          </a:solidFill>
                        </a:rPr>
                        <a:t>Stewart</a:t>
                      </a:r>
                      <a:endParaRPr sz="1530" b="1" u="none" strike="noStrike" cap="none">
                        <a:solidFill>
                          <a:schemeClr val="dk1"/>
                        </a:solidFill>
                      </a:endParaRPr>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r>
                        <a:rPr lang="en-US" sz="1530" u="none" strike="noStrike" cap="none"/>
                        <a:t>LB</a:t>
                      </a: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i="1" u="none" strike="noStrike" cap="none">
                          <a:solidFill>
                            <a:schemeClr val="dk1"/>
                          </a:solidFill>
                        </a:rPr>
                        <a:t>Coleman</a:t>
                      </a:r>
                      <a:endParaRPr sz="1530" i="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i="1" u="none" strike="noStrike" cap="none">
                          <a:solidFill>
                            <a:schemeClr val="dk1"/>
                          </a:solidFill>
                        </a:rPr>
                        <a:t>Wilson</a:t>
                      </a:r>
                      <a:endParaRPr sz="1530" i="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u="sng" strike="noStrike" cap="none">
                          <a:solidFill>
                            <a:schemeClr val="dk1"/>
                          </a:solidFill>
                        </a:rPr>
                        <a:t>Dunne</a:t>
                      </a:r>
                      <a:endParaRPr sz="1530" u="sng" strike="noStrike" cap="none">
                        <a:solidFill>
                          <a:schemeClr val="dk1"/>
                        </a:solidFill>
                      </a:endParaRPr>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r>
                        <a:rPr lang="en-US" sz="1530" u="none" strike="noStrike" cap="none"/>
                        <a:t>LB</a:t>
                      </a: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u="sng" strike="noStrike" cap="none">
                          <a:solidFill>
                            <a:schemeClr val="dk1"/>
                          </a:solidFill>
                        </a:rPr>
                        <a:t>Parker</a:t>
                      </a:r>
                      <a:endParaRPr sz="1530" u="sng"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i="1" u="none" strike="noStrike" cap="none">
                          <a:solidFill>
                            <a:schemeClr val="dk1"/>
                          </a:solidFill>
                        </a:rPr>
                        <a:t>Dockins</a:t>
                      </a:r>
                      <a:endParaRPr sz="1530" i="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u="sng" strike="noStrike" cap="none">
                          <a:solidFill>
                            <a:schemeClr val="dk1"/>
                          </a:solidFill>
                        </a:rPr>
                        <a:t>Weaver</a:t>
                      </a:r>
                      <a:endParaRPr sz="1530" u="sng" strike="noStrike" cap="none">
                        <a:solidFill>
                          <a:schemeClr val="dk1"/>
                        </a:solidFill>
                      </a:endParaRPr>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r>
                        <a:rPr lang="en-US" sz="1530" u="none" strike="noStrike" cap="none"/>
                        <a:t>LB/DB</a:t>
                      </a: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i="1" u="none" strike="noStrike" cap="none">
                          <a:solidFill>
                            <a:schemeClr val="dk1"/>
                          </a:solidFill>
                        </a:rPr>
                        <a:t>Siler</a:t>
                      </a:r>
                      <a:endParaRPr sz="1530" i="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u="sng" strike="noStrike" cap="none">
                          <a:solidFill>
                            <a:schemeClr val="dk1"/>
                          </a:solidFill>
                        </a:rPr>
                        <a:t>Smith</a:t>
                      </a:r>
                      <a:endParaRPr sz="1530" u="sng"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b="1" u="none" strike="noStrike" cap="none">
                          <a:solidFill>
                            <a:schemeClr val="dk1"/>
                          </a:solidFill>
                        </a:rPr>
                        <a:t>Majors</a:t>
                      </a:r>
                      <a:endParaRPr sz="1530" b="1" u="none" strike="noStrike" cap="none">
                        <a:solidFill>
                          <a:schemeClr val="dk1"/>
                        </a:solidFill>
                      </a:endParaRPr>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r>
                        <a:rPr lang="en-US" sz="1530" u="none" strike="noStrike" cap="none"/>
                        <a:t>CB</a:t>
                      </a: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u="sng" strike="noStrike" cap="none">
                          <a:solidFill>
                            <a:schemeClr val="dk1"/>
                          </a:solidFill>
                        </a:rPr>
                        <a:t>Smith</a:t>
                      </a:r>
                      <a:endParaRPr sz="1530" u="sng"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b="1" u="none" strike="noStrike" cap="none">
                          <a:solidFill>
                            <a:schemeClr val="dk1"/>
                          </a:solidFill>
                        </a:rPr>
                        <a:t>Johnston</a:t>
                      </a:r>
                      <a:endParaRPr sz="1530" b="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b="1" u="none" strike="noStrike" cap="none" dirty="0">
                        <a:solidFill>
                          <a:schemeClr val="dk1"/>
                        </a:solidFill>
                      </a:endParaRPr>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r>
                        <a:rPr lang="en-US" sz="1530" u="none" strike="noStrike" cap="none"/>
                        <a:t>CB</a:t>
                      </a: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i="1" u="none" strike="noStrike" cap="none">
                          <a:solidFill>
                            <a:schemeClr val="dk1"/>
                          </a:solidFill>
                        </a:rPr>
                        <a:t>Foster</a:t>
                      </a:r>
                      <a:endParaRPr sz="1530" i="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i="1" u="none" strike="noStrike" cap="none">
                          <a:solidFill>
                            <a:schemeClr val="dk1"/>
                          </a:solidFill>
                        </a:rPr>
                        <a:t>Siler</a:t>
                      </a:r>
                      <a:endParaRPr sz="1530" i="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b="1" u="none" strike="noStrike" cap="none">
                          <a:solidFill>
                            <a:schemeClr val="dk1"/>
                          </a:solidFill>
                        </a:rPr>
                        <a:t>Majors</a:t>
                      </a:r>
                      <a:endParaRPr sz="1530" b="1" u="none" strike="noStrike" cap="none">
                        <a:solidFill>
                          <a:schemeClr val="dk1"/>
                        </a:solidFill>
                      </a:endParaRPr>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r>
                        <a:rPr lang="en-US" sz="1530" u="none" strike="noStrike" cap="none"/>
                        <a:t>FS</a:t>
                      </a: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i="1" u="none" strike="noStrike" cap="none">
                          <a:solidFill>
                            <a:schemeClr val="dk1"/>
                          </a:solidFill>
                        </a:rPr>
                        <a:t>Fowler</a:t>
                      </a:r>
                      <a:endParaRPr sz="1530" i="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b="1" u="none" strike="noStrike" cap="none">
                          <a:solidFill>
                            <a:schemeClr val="dk1"/>
                          </a:solidFill>
                        </a:rPr>
                        <a:t>Johnston</a:t>
                      </a:r>
                      <a:endParaRPr sz="1530" b="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r>
                        <a:rPr lang="en-US" sz="1530" u="none" strike="noStrike" cap="none"/>
                        <a:t>SS</a:t>
                      </a: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b="1" u="none" strike="noStrike" cap="none" dirty="0">
                          <a:solidFill>
                            <a:schemeClr val="dk1"/>
                          </a:solidFill>
                        </a:rPr>
                        <a:t>Jennings</a:t>
                      </a:r>
                      <a:endParaRPr sz="1530" b="1" u="none" strike="noStrike" cap="none" dirty="0">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r>
                        <a:rPr lang="en-US" sz="1530" b="1" u="none" strike="noStrike" cap="none">
                          <a:solidFill>
                            <a:schemeClr val="dk1"/>
                          </a:solidFill>
                        </a:rPr>
                        <a:t>Majors</a:t>
                      </a:r>
                      <a:endParaRPr sz="1530" b="1" u="none" strike="noStrike" cap="none">
                        <a:solidFill>
                          <a:schemeClr val="dk1"/>
                        </a:solidFill>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195" name="Google Shape;195;p12"/>
          <p:cNvGraphicFramePr/>
          <p:nvPr/>
        </p:nvGraphicFramePr>
        <p:xfrm>
          <a:off x="510524" y="8060942"/>
          <a:ext cx="6751350" cy="1219240"/>
        </p:xfrm>
        <a:graphic>
          <a:graphicData uri="http://schemas.openxmlformats.org/drawingml/2006/table">
            <a:tbl>
              <a:tblPr firstRow="1" bandRow="1">
                <a:noFill/>
                <a:tableStyleId>{04DDE423-DF6C-4C77-ABD4-BB056EE13708}</a:tableStyleId>
              </a:tblPr>
              <a:tblGrid>
                <a:gridCol w="3375675">
                  <a:extLst>
                    <a:ext uri="{9D8B030D-6E8A-4147-A177-3AD203B41FA5}">
                      <a16:colId xmlns:a16="http://schemas.microsoft.com/office/drawing/2014/main" val="20000"/>
                    </a:ext>
                  </a:extLst>
                </a:gridCol>
                <a:gridCol w="3375675">
                  <a:extLst>
                    <a:ext uri="{9D8B030D-6E8A-4147-A177-3AD203B41FA5}">
                      <a16:colId xmlns:a16="http://schemas.microsoft.com/office/drawing/2014/main" val="20001"/>
                    </a:ext>
                  </a:extLst>
                </a:gridCol>
              </a:tblGrid>
              <a:tr h="3017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Strengths</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Weaknesses</a:t>
                      </a:r>
                      <a:endParaRPr sz="1400" u="none" strike="noStrike" cap="none"/>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DL Depth is strong</a:t>
                      </a: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Need to find more safties</a:t>
                      </a: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Have multiple seniors starting (italics)</a:t>
                      </a: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Do not have many juniors (underlined)</a:t>
                      </a: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Strong 10th grade class (bold)</a:t>
                      </a: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196" name="Google Shape;196;p12"/>
          <p:cNvSpPr txBox="1"/>
          <p:nvPr/>
        </p:nvSpPr>
        <p:spPr>
          <a:xfrm>
            <a:off x="510524" y="1396112"/>
            <a:ext cx="6751500" cy="2308284"/>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Write out all 11 of your positions on the left and your expected depth chart. Use the bottom section to work through the strengths and weaknesses of your position groups.</a:t>
            </a:r>
            <a:endParaRPr sz="14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200"/>
              <a:buFont typeface="Arial"/>
              <a:buNone/>
            </a:pPr>
            <a:endParaRPr sz="12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Some things to think about:</a:t>
            </a:r>
            <a:endParaRPr sz="1200" b="0" i="0" u="none" strike="noStrike" cap="none" dirty="0">
              <a:solidFill>
                <a:schemeClr val="dk1"/>
              </a:solidFill>
              <a:latin typeface="Times New Roman"/>
              <a:ea typeface="Times New Roman"/>
              <a:cs typeface="Times New Roman"/>
              <a:sym typeface="Times New Roman"/>
            </a:endParaRPr>
          </a:p>
          <a:p>
            <a:pPr marL="285750" marR="0" lvl="0" indent="-171450" algn="just" rtl="0">
              <a:lnSpc>
                <a:spcPct val="150000"/>
              </a:lnSpc>
              <a:spcBef>
                <a:spcPts val="0"/>
              </a:spcBef>
              <a:spcAft>
                <a:spcPts val="0"/>
              </a:spcAft>
              <a:buClr>
                <a:schemeClr val="dk1"/>
              </a:buClr>
              <a:buSzPts val="1800"/>
              <a:buFont typeface="Arial"/>
              <a:buChar char="•"/>
            </a:pPr>
            <a:r>
              <a:rPr lang="en-US" sz="1200" b="0" i="0" u="none" strike="noStrike" cap="none" dirty="0">
                <a:solidFill>
                  <a:schemeClr val="dk1"/>
                </a:solidFill>
                <a:latin typeface="Times New Roman"/>
                <a:ea typeface="Times New Roman"/>
                <a:cs typeface="Times New Roman"/>
                <a:sym typeface="Times New Roman"/>
              </a:rPr>
              <a:t>Distinguish by grade - this will help to ensure that you are developing depth in all grade.  In this example we used italics, </a:t>
            </a:r>
            <a:r>
              <a:rPr lang="en-US" sz="1200" dirty="0">
                <a:solidFill>
                  <a:schemeClr val="dk1"/>
                </a:solidFill>
                <a:latin typeface="Times New Roman"/>
                <a:ea typeface="Times New Roman"/>
                <a:cs typeface="Times New Roman"/>
                <a:sym typeface="Times New Roman"/>
              </a:rPr>
              <a:t>underlining and bold to show a grade difference. </a:t>
            </a:r>
            <a:endParaRPr sz="1400" b="0" i="0" u="none" strike="noStrike" cap="none" dirty="0">
              <a:solidFill>
                <a:srgbClr val="000000"/>
              </a:solidFill>
              <a:latin typeface="Arial"/>
              <a:ea typeface="Arial"/>
              <a:cs typeface="Arial"/>
              <a:sym typeface="Arial"/>
            </a:endParaRPr>
          </a:p>
          <a:p>
            <a:pPr marL="285750" marR="0" lvl="0" indent="-171450" algn="just" rtl="0">
              <a:lnSpc>
                <a:spcPct val="150000"/>
              </a:lnSpc>
              <a:spcBef>
                <a:spcPts val="0"/>
              </a:spcBef>
              <a:spcAft>
                <a:spcPts val="0"/>
              </a:spcAft>
              <a:buClr>
                <a:schemeClr val="dk1"/>
              </a:buClr>
              <a:buSzPts val="1800"/>
              <a:buFont typeface="Arial"/>
              <a:buChar char="•"/>
            </a:pPr>
            <a:r>
              <a:rPr lang="en-US" sz="1200" b="0" i="0" u="none" strike="noStrike" cap="none" dirty="0">
                <a:solidFill>
                  <a:schemeClr val="dk1"/>
                </a:solidFill>
                <a:latin typeface="Times New Roman"/>
                <a:ea typeface="Times New Roman"/>
                <a:cs typeface="Times New Roman"/>
                <a:sym typeface="Times New Roman"/>
              </a:rPr>
              <a:t>Some of the players backup at other positions - instead of being “stuck” with your 22nd best player, put players as you would realistically use them.  </a:t>
            </a:r>
            <a:endParaRPr sz="1400" b="0" i="0" u="none" strike="noStrike" cap="none" dirty="0">
              <a:solidFill>
                <a:srgbClr val="000000"/>
              </a:solidFill>
              <a:latin typeface="Arial"/>
              <a:ea typeface="Arial"/>
              <a:cs typeface="Arial"/>
              <a:sym typeface="Arial"/>
            </a:endParaRPr>
          </a:p>
        </p:txBody>
      </p:sp>
      <p:grpSp>
        <p:nvGrpSpPr>
          <p:cNvPr id="197" name="Google Shape;197;p12"/>
          <p:cNvGrpSpPr/>
          <p:nvPr/>
        </p:nvGrpSpPr>
        <p:grpSpPr>
          <a:xfrm>
            <a:off x="-11914" y="486650"/>
            <a:ext cx="7772400" cy="909350"/>
            <a:chOff x="-11914" y="486650"/>
            <a:chExt cx="7772400" cy="909350"/>
          </a:xfrm>
        </p:grpSpPr>
        <p:grpSp>
          <p:nvGrpSpPr>
            <p:cNvPr id="198" name="Google Shape;198;p12"/>
            <p:cNvGrpSpPr/>
            <p:nvPr/>
          </p:nvGrpSpPr>
          <p:grpSpPr>
            <a:xfrm>
              <a:off x="-11914" y="486650"/>
              <a:ext cx="7772400" cy="909350"/>
              <a:chOff x="0" y="1064143"/>
              <a:chExt cx="7772400" cy="804592"/>
            </a:xfrm>
          </p:grpSpPr>
          <p:sp>
            <p:nvSpPr>
              <p:cNvPr id="199" name="Google Shape;199;p12"/>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Roboto"/>
                    <a:ea typeface="Roboto"/>
                    <a:cs typeface="Roboto"/>
                    <a:sym typeface="Roboto"/>
                  </a:rPr>
                  <a:t>Establish a Varsity Depth Chart</a:t>
                </a:r>
                <a:endParaRPr sz="1400" b="0" i="0" u="none" strike="noStrike" cap="none">
                  <a:solidFill>
                    <a:srgbClr val="000000"/>
                  </a:solidFill>
                  <a:latin typeface="Arial"/>
                  <a:ea typeface="Arial"/>
                  <a:cs typeface="Arial"/>
                  <a:sym typeface="Arial"/>
                </a:endParaRPr>
              </a:p>
            </p:txBody>
          </p:sp>
          <p:sp>
            <p:nvSpPr>
              <p:cNvPr id="200" name="Google Shape;200;p12"/>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EXAMPLE EXERCISE</a:t>
                </a:r>
                <a:endParaRPr sz="1400" b="0" i="0" u="none" strike="noStrike" cap="none" dirty="0">
                  <a:solidFill>
                    <a:srgbClr val="000000"/>
                  </a:solidFill>
                  <a:latin typeface="Arial"/>
                  <a:ea typeface="Arial"/>
                  <a:cs typeface="Arial"/>
                  <a:sym typeface="Arial"/>
                </a:endParaRPr>
              </a:p>
            </p:txBody>
          </p:sp>
        </p:grpSp>
        <p:cxnSp>
          <p:nvCxnSpPr>
            <p:cNvPr id="201" name="Google Shape;201;p12"/>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82FDF712-37B0-7A42-9E02-F55DBFD96CDC}"/>
              </a:ext>
            </a:extLst>
          </p:cNvPr>
          <p:cNvSpPr>
            <a:spLocks noGrp="1"/>
          </p:cNvSpPr>
          <p:nvPr>
            <p:ph type="sldNum" idx="12"/>
          </p:nvPr>
        </p:nvSpPr>
        <p:spPr/>
        <p:txBody>
          <a:bodyPr/>
          <a:lstStyle/>
          <a:p>
            <a:fld id="{00000000-1234-1234-1234-123412341234}" type="slidenum">
              <a:rPr lang="en-US" smtClean="0"/>
              <a:pPr/>
              <a:t>14</a:t>
            </a:fld>
            <a:endParaRPr lang="en-US"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009"/>
        <p:cNvGrpSpPr/>
        <p:nvPr/>
      </p:nvGrpSpPr>
      <p:grpSpPr>
        <a:xfrm>
          <a:off x="0" y="0"/>
          <a:ext cx="0" cy="0"/>
          <a:chOff x="0" y="0"/>
          <a:chExt cx="0" cy="0"/>
        </a:xfrm>
      </p:grpSpPr>
      <p:sp>
        <p:nvSpPr>
          <p:cNvPr id="1010" name="Google Shape;1010;p62"/>
          <p:cNvSpPr txBox="1"/>
          <p:nvPr/>
        </p:nvSpPr>
        <p:spPr>
          <a:xfrm>
            <a:off x="0" y="550786"/>
            <a:ext cx="7772400" cy="400069"/>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a:t>
            </a:r>
            <a:r>
              <a:rPr lang="en-US" sz="2000" b="1" dirty="0">
                <a:solidFill>
                  <a:schemeClr val="dk1"/>
                </a:solidFill>
                <a:latin typeface="Roboto"/>
                <a:ea typeface="Roboto"/>
                <a:cs typeface="Roboto"/>
                <a:sym typeface="Roboto"/>
              </a:rPr>
              <a:t>e 28: </a:t>
            </a:r>
            <a:r>
              <a:rPr lang="en-US" sz="2000" b="1" i="0" u="none" strike="noStrike" cap="none" dirty="0">
                <a:solidFill>
                  <a:schemeClr val="dk1"/>
                </a:solidFill>
                <a:latin typeface="Roboto"/>
                <a:ea typeface="Roboto"/>
                <a:cs typeface="Roboto"/>
                <a:sym typeface="Roboto"/>
              </a:rPr>
              <a:t>Thursday</a:t>
            </a:r>
            <a:endParaRPr sz="1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A5AC2CB3-9559-5944-8AA8-12B698BAAFEF}"/>
              </a:ext>
            </a:extLst>
          </p:cNvPr>
          <p:cNvSpPr>
            <a:spLocks noGrp="1"/>
          </p:cNvSpPr>
          <p:nvPr>
            <p:ph type="sldNum" idx="12"/>
          </p:nvPr>
        </p:nvSpPr>
        <p:spPr/>
        <p:txBody>
          <a:bodyPr/>
          <a:lstStyle/>
          <a:p>
            <a:fld id="{00000000-1234-1234-1234-123412341234}" type="slidenum">
              <a:rPr lang="en-US" smtClean="0"/>
              <a:pPr/>
              <a:t>140</a:t>
            </a:fld>
            <a:endParaRPr lang="en-US"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63"/>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020" name="Google Shape;1020;p63"/>
          <p:cNvSpPr txBox="1"/>
          <p:nvPr/>
        </p:nvSpPr>
        <p:spPr>
          <a:xfrm>
            <a:off x="457200" y="1645263"/>
            <a:ext cx="6858000" cy="7201931"/>
          </a:xfrm>
          <a:prstGeom prst="rect">
            <a:avLst/>
          </a:prstGeom>
          <a:noFill/>
          <a:ln>
            <a:noFill/>
          </a:ln>
        </p:spPr>
        <p:txBody>
          <a:bodyPr spcFirstLastPara="1" wrap="square" lIns="91425" tIns="45700" rIns="91425" bIns="45700" numCol="1" anchor="t" anchorCtr="0">
            <a:spAutoFit/>
          </a:bodyPr>
          <a:lstStyle/>
          <a:p>
            <a:pPr marL="0" marR="0" lvl="0" indent="0" rtl="0">
              <a:lnSpc>
                <a:spcPct val="15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In this chapter you will organize and record all the individual drills that you want to run for each of your position groups. Take time to think about the type of drills that are relevant to the defense you have just created in this workbook. You don’t need every drill to ever exist – you need the ones that will help your players execute your defense on game days. </a:t>
            </a:r>
          </a:p>
          <a:p>
            <a:pPr marL="0" marR="0" lvl="0" indent="0" rtl="0">
              <a:lnSpc>
                <a:spcPct val="150000"/>
              </a:lnSpc>
              <a:spcBef>
                <a:spcPts val="0"/>
              </a:spcBef>
              <a:spcAft>
                <a:spcPts val="0"/>
              </a:spcAft>
              <a:buClr>
                <a:srgbClr val="000000"/>
              </a:buClr>
              <a:buSzPts val="1400"/>
              <a:buFont typeface="Arial"/>
              <a:buNone/>
            </a:pPr>
            <a:endParaRPr lang="en-US" dirty="0">
              <a:latin typeface="Times New Roman" panose="02020603050405020304" pitchFamily="18" charset="0"/>
              <a:ea typeface="Times New Roman"/>
              <a:cs typeface="Times New Roman" panose="02020603050405020304" pitchFamily="18" charset="0"/>
              <a:sym typeface="Times New Roman"/>
            </a:endParaRPr>
          </a:p>
          <a:p>
            <a:pPr marL="0" marR="0" lvl="0" indent="0" rtl="0">
              <a:lnSpc>
                <a:spcPct val="150000"/>
              </a:lnSpc>
              <a:spcBef>
                <a:spcPts val="0"/>
              </a:spcBef>
              <a:spcAft>
                <a:spcPts val="0"/>
              </a:spcAft>
              <a:buClr>
                <a:srgbClr val="000000"/>
              </a:buClr>
              <a:buSzPts val="1400"/>
              <a:buFont typeface="Arial"/>
              <a:buNone/>
            </a:pPr>
            <a:r>
              <a:rPr lang="en-US" dirty="0">
                <a:latin typeface="Times New Roman" panose="02020603050405020304" pitchFamily="18" charset="0"/>
                <a:ea typeface="Times New Roman"/>
                <a:cs typeface="Times New Roman" panose="02020603050405020304" pitchFamily="18" charset="0"/>
                <a:sym typeface="Times New Roman"/>
              </a:rPr>
              <a:t>This chapter is also a great time to involve your position coaches and get their drills on paper. Everyone might already have great drills, but it’s a great idea to record them all for future use. </a:t>
            </a:r>
            <a:r>
              <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This chapter will become an invaluable resource for a new coach coming on to your defensive staff looking to learn how to teach the system. Often, a new coach will just run drills they did in high school or college without consideration for how they fit into your scheme. Your job is to align everyone with purpose in their drills. </a:t>
            </a:r>
          </a:p>
          <a:p>
            <a:pPr marL="0" marR="0" lvl="0" indent="0" rtl="0">
              <a:lnSpc>
                <a:spcPct val="150000"/>
              </a:lnSpc>
              <a:spcBef>
                <a:spcPts val="0"/>
              </a:spcBef>
              <a:spcAft>
                <a:spcPts val="0"/>
              </a:spcAft>
              <a:buClr>
                <a:srgbClr val="000000"/>
              </a:buClr>
              <a:buSzPts val="1400"/>
              <a:buFont typeface="Arial"/>
              <a:buNone/>
            </a:pPr>
            <a:endParaRPr lang="en-US" dirty="0">
              <a:latin typeface="Times New Roman" panose="02020603050405020304" pitchFamily="18" charset="0"/>
              <a:ea typeface="Times New Roman"/>
              <a:cs typeface="Times New Roman" panose="02020603050405020304" pitchFamily="18" charset="0"/>
              <a:sym typeface="Times New Roman"/>
            </a:endParaRPr>
          </a:p>
          <a:p>
            <a:pPr marL="0" marR="0" lvl="0" indent="0" rtl="0">
              <a:lnSpc>
                <a:spcPct val="150000"/>
              </a:lnSpc>
              <a:spcBef>
                <a:spcPts val="0"/>
              </a:spcBef>
              <a:spcAft>
                <a:spcPts val="0"/>
              </a:spcAft>
              <a:buClr>
                <a:srgbClr val="000000"/>
              </a:buClr>
              <a:buSzPts val="1400"/>
              <a:buFont typeface="Arial"/>
              <a:buNone/>
            </a:pPr>
            <a:r>
              <a:rPr lang="en-US" dirty="0">
                <a:latin typeface="Times New Roman" panose="02020603050405020304" pitchFamily="18" charset="0"/>
                <a:ea typeface="Times New Roman"/>
                <a:cs typeface="Times New Roman" panose="02020603050405020304" pitchFamily="18" charset="0"/>
                <a:sym typeface="Times New Roman"/>
              </a:rPr>
              <a:t>For that reason, go into detail with each drill so that everyone is on the same page and so that you’ll ensure that each drill has a purpose within your scheme.</a:t>
            </a:r>
            <a:endParaRPr lang="en-US" dirty="0">
              <a:latin typeface="Times New Roman"/>
              <a:ea typeface="Times New Roman"/>
              <a:cs typeface="Times New Roman"/>
              <a:sym typeface="Times New Roman"/>
            </a:endParaRPr>
          </a:p>
          <a:p>
            <a:pPr lvl="0">
              <a:lnSpc>
                <a:spcPct val="150000"/>
              </a:lnSpc>
            </a:pPr>
            <a:endParaRPr lang="en-US" dirty="0">
              <a:latin typeface="Times New Roman"/>
              <a:ea typeface="Times New Roman"/>
              <a:cs typeface="Times New Roman"/>
              <a:sym typeface="Times New Roman"/>
            </a:endParaRPr>
          </a:p>
          <a:p>
            <a:pPr lvl="0">
              <a:lnSpc>
                <a:spcPct val="150000"/>
              </a:lnSpc>
            </a:pPr>
            <a:r>
              <a:rPr lang="en-US" dirty="0">
                <a:latin typeface="Times New Roman"/>
                <a:ea typeface="Times New Roman"/>
                <a:cs typeface="Times New Roman"/>
                <a:sym typeface="Times New Roman"/>
              </a:rPr>
              <a:t>Each position will have a drill book and there are also team drills or general drills any player would need (pursuit and tackling would be examples of these).</a:t>
            </a:r>
          </a:p>
          <a:p>
            <a:pPr lvl="0">
              <a:lnSpc>
                <a:spcPct val="150000"/>
              </a:lnSpc>
            </a:pPr>
            <a:endParaRPr lang="en-US" dirty="0">
              <a:latin typeface="Times New Roman"/>
              <a:ea typeface="Times New Roman"/>
              <a:cs typeface="Times New Roman"/>
              <a:sym typeface="Times New Roman"/>
            </a:endParaRPr>
          </a:p>
          <a:p>
            <a:pPr lvl="0">
              <a:lnSpc>
                <a:spcPct val="150000"/>
              </a:lnSpc>
            </a:pPr>
            <a:r>
              <a:rPr lang="en-US" dirty="0">
                <a:latin typeface="Times New Roman"/>
                <a:ea typeface="Times New Roman"/>
                <a:cs typeface="Times New Roman"/>
                <a:sym typeface="Times New Roman"/>
              </a:rPr>
              <a:t>Additionally, each drill should answer YES to the following questions:</a:t>
            </a:r>
          </a:p>
          <a:p>
            <a:pPr marL="412750" lvl="0" indent="-285750">
              <a:lnSpc>
                <a:spcPct val="150000"/>
              </a:lnSpc>
              <a:buSzPts val="1600"/>
              <a:buFont typeface="Arial" panose="020B0604020202020204" pitchFamily="34" charset="0"/>
              <a:buChar char="•"/>
            </a:pPr>
            <a:r>
              <a:rPr lang="en-US" dirty="0">
                <a:latin typeface="Times New Roman" panose="02020603050405020304" pitchFamily="18" charset="0"/>
                <a:ea typeface="Calibri"/>
                <a:cs typeface="Times New Roman" panose="02020603050405020304" pitchFamily="18" charset="0"/>
                <a:sym typeface="Calibri"/>
              </a:rPr>
              <a:t>Will the drills I run this week with my players prepare them for the game?</a:t>
            </a:r>
          </a:p>
          <a:p>
            <a:pPr marL="412750" lvl="0" indent="-285750">
              <a:lnSpc>
                <a:spcPct val="150000"/>
              </a:lnSpc>
              <a:buSzPts val="1600"/>
              <a:buFont typeface="Arial" panose="020B0604020202020204" pitchFamily="34" charset="0"/>
              <a:buChar char="•"/>
            </a:pPr>
            <a:r>
              <a:rPr lang="en-US" dirty="0">
                <a:latin typeface="Times New Roman" panose="02020603050405020304" pitchFamily="18" charset="0"/>
                <a:ea typeface="Calibri"/>
                <a:cs typeface="Times New Roman" panose="02020603050405020304" pitchFamily="18" charset="0"/>
                <a:sym typeface="Calibri"/>
              </a:rPr>
              <a:t>Do the drills I use with my players show up in the games they play? </a:t>
            </a:r>
          </a:p>
          <a:p>
            <a:pPr lvl="0">
              <a:lnSpc>
                <a:spcPct val="150000"/>
              </a:lnSpc>
            </a:pPr>
            <a:endParaRPr lang="en-US" dirty="0">
              <a:latin typeface="Times New Roman"/>
              <a:ea typeface="Times New Roman"/>
              <a:cs typeface="Times New Roman"/>
              <a:sym typeface="Times New Roman"/>
            </a:endParaRPr>
          </a:p>
        </p:txBody>
      </p:sp>
      <p:grpSp>
        <p:nvGrpSpPr>
          <p:cNvPr id="1021" name="Google Shape;1021;p63"/>
          <p:cNvGrpSpPr/>
          <p:nvPr/>
        </p:nvGrpSpPr>
        <p:grpSpPr>
          <a:xfrm>
            <a:off x="0" y="518280"/>
            <a:ext cx="7772400" cy="1004504"/>
            <a:chOff x="0" y="518280"/>
            <a:chExt cx="7772400" cy="1004504"/>
          </a:xfrm>
        </p:grpSpPr>
        <p:grpSp>
          <p:nvGrpSpPr>
            <p:cNvPr id="1022" name="Google Shape;1022;p63"/>
            <p:cNvGrpSpPr/>
            <p:nvPr/>
          </p:nvGrpSpPr>
          <p:grpSpPr>
            <a:xfrm>
              <a:off x="0" y="518280"/>
              <a:ext cx="7772400" cy="1004504"/>
              <a:chOff x="0" y="518280"/>
              <a:chExt cx="7772400" cy="1004504"/>
            </a:xfrm>
          </p:grpSpPr>
          <p:sp>
            <p:nvSpPr>
              <p:cNvPr id="1023" name="Google Shape;1023;p63"/>
              <p:cNvSpPr txBox="1"/>
              <p:nvPr/>
            </p:nvSpPr>
            <p:spPr>
              <a:xfrm>
                <a:off x="0" y="814784"/>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Drill Book</a:t>
                </a:r>
                <a:endParaRPr sz="1400" b="0" i="0" u="none" strike="noStrike" cap="none">
                  <a:solidFill>
                    <a:srgbClr val="000000"/>
                  </a:solidFill>
                  <a:latin typeface="Arial"/>
                  <a:ea typeface="Arial"/>
                  <a:cs typeface="Arial"/>
                  <a:sym typeface="Arial"/>
                </a:endParaRPr>
              </a:p>
            </p:txBody>
          </p:sp>
          <p:sp>
            <p:nvSpPr>
              <p:cNvPr id="1024" name="Google Shape;1024;p63"/>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Chapter 9</a:t>
                </a:r>
                <a:endParaRPr sz="1400" b="0" i="0" u="none" strike="noStrike" cap="none" dirty="0">
                  <a:solidFill>
                    <a:srgbClr val="000000"/>
                  </a:solidFill>
                  <a:latin typeface="Arial"/>
                  <a:ea typeface="Arial"/>
                  <a:cs typeface="Arial"/>
                  <a:sym typeface="Arial"/>
                </a:endParaRPr>
              </a:p>
            </p:txBody>
          </p:sp>
        </p:grpSp>
        <p:cxnSp>
          <p:nvCxnSpPr>
            <p:cNvPr id="1025" name="Google Shape;1025;p63"/>
            <p:cNvCxnSpPr/>
            <p:nvPr/>
          </p:nvCxnSpPr>
          <p:spPr>
            <a:xfrm>
              <a:off x="457200" y="1522670"/>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F0A0F393-2980-B548-8F4D-7BB02B9676AD}"/>
              </a:ext>
            </a:extLst>
          </p:cNvPr>
          <p:cNvSpPr>
            <a:spLocks noGrp="1"/>
          </p:cNvSpPr>
          <p:nvPr>
            <p:ph type="sldNum" idx="12"/>
          </p:nvPr>
        </p:nvSpPr>
        <p:spPr/>
        <p:txBody>
          <a:bodyPr/>
          <a:lstStyle/>
          <a:p>
            <a:fld id="{00000000-1234-1234-1234-123412341234}" type="slidenum">
              <a:rPr lang="en-US" smtClean="0"/>
              <a:pPr/>
              <a:t>141</a:t>
            </a:fld>
            <a:endParaRPr lang="en-US"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118a3303b0a_0_0"/>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82" name="Google Shape;182;g118a3303b0a_0_0"/>
          <p:cNvSpPr txBox="1"/>
          <p:nvPr/>
        </p:nvSpPr>
        <p:spPr>
          <a:xfrm>
            <a:off x="457200" y="550786"/>
            <a:ext cx="6858000" cy="3000781"/>
          </a:xfrm>
          <a:prstGeom prst="rect">
            <a:avLst/>
          </a:prstGeom>
          <a:noFill/>
          <a:ln>
            <a:noFill/>
          </a:ln>
        </p:spPr>
        <p:txBody>
          <a:bodyPr spcFirstLastPara="1" wrap="square" lIns="91425" tIns="45700" rIns="91425" bIns="45700" numCol="1" anchor="t" anchorCtr="0">
            <a:spAutoFit/>
          </a:bodyPr>
          <a:lstStyle/>
          <a:p>
            <a:pPr marL="0" marR="0" lvl="0" indent="0" algn="ctr" rtl="0">
              <a:lnSpc>
                <a:spcPct val="150000"/>
              </a:lnSpc>
              <a:spcBef>
                <a:spcPts val="0"/>
              </a:spcBef>
              <a:spcAft>
                <a:spcPts val="0"/>
              </a:spcAft>
              <a:buClr>
                <a:srgbClr val="000000"/>
              </a:buClr>
              <a:buSzPts val="1400"/>
              <a:buFont typeface="Arial"/>
              <a:buNone/>
            </a:pPr>
            <a:r>
              <a:rPr lang="en-US" b="1" dirty="0">
                <a:solidFill>
                  <a:schemeClr val="dk1"/>
                </a:solidFill>
                <a:latin typeface="Roboto" panose="02000000000000000000" pitchFamily="2" charset="0"/>
                <a:ea typeface="Roboto" panose="02000000000000000000" pitchFamily="2" charset="0"/>
                <a:cs typeface="Times New Roman"/>
                <a:sym typeface="Times New Roman"/>
              </a:rPr>
              <a:t>Planning Drills</a:t>
            </a:r>
          </a:p>
          <a:p>
            <a:pPr lvl="0">
              <a:buSzPts val="1400"/>
            </a:pPr>
            <a:r>
              <a:rPr lang="en-US" dirty="0">
                <a:latin typeface="Times New Roman"/>
                <a:ea typeface="Times New Roman"/>
                <a:cs typeface="Times New Roman"/>
                <a:sym typeface="Times New Roman"/>
              </a:rPr>
              <a:t>Here is an example of choosing drills to fit your athletes and the skills they need.  </a:t>
            </a:r>
          </a:p>
          <a:p>
            <a:pPr lvl="0">
              <a:buSzPts val="1400"/>
            </a:pPr>
            <a:endParaRPr lang="en-US" dirty="0">
              <a:latin typeface="Times New Roman"/>
              <a:ea typeface="Times New Roman"/>
              <a:cs typeface="Times New Roman"/>
              <a:sym typeface="Times New Roman"/>
            </a:endParaRPr>
          </a:p>
          <a:p>
            <a:pPr lvl="0">
              <a:buSzPts val="1400"/>
            </a:pPr>
            <a:r>
              <a:rPr lang="en-US" dirty="0">
                <a:latin typeface="Times New Roman"/>
                <a:ea typeface="Times New Roman"/>
                <a:cs typeface="Times New Roman"/>
                <a:sym typeface="Times New Roman"/>
              </a:rPr>
              <a:t>We chose the defensive line and went with some basic drills.</a:t>
            </a:r>
          </a:p>
          <a:p>
            <a:pPr lvl="0">
              <a:buSzPts val="1400"/>
            </a:pPr>
            <a:endParaRPr lang="en-US" dirty="0">
              <a:latin typeface="Times New Roman"/>
              <a:ea typeface="Times New Roman"/>
              <a:cs typeface="Times New Roman"/>
              <a:sym typeface="Times New Roman"/>
            </a:endParaRPr>
          </a:p>
          <a:p>
            <a:pPr lvl="0">
              <a:buSzPts val="1400"/>
            </a:pPr>
            <a:r>
              <a:rPr lang="en-US" dirty="0">
                <a:latin typeface="Times New Roman"/>
                <a:ea typeface="Times New Roman"/>
                <a:cs typeface="Times New Roman"/>
                <a:sym typeface="Times New Roman"/>
              </a:rPr>
              <a:t>In your defensive system it is imperative that drills match skills that will help you be successful.  There are multiple ways to play and win, but the teams that are successful spend time on drills that will translate to the skill set.</a:t>
            </a:r>
          </a:p>
          <a:p>
            <a:pPr lvl="0">
              <a:buSzPts val="1400"/>
            </a:pPr>
            <a:endParaRPr lang="en-US" dirty="0">
              <a:latin typeface="Times New Roman"/>
              <a:ea typeface="Times New Roman"/>
              <a:cs typeface="Times New Roman"/>
              <a:sym typeface="Times New Roman"/>
            </a:endParaRPr>
          </a:p>
          <a:p>
            <a:pPr lvl="0">
              <a:buSzPts val="1400"/>
            </a:pPr>
            <a:r>
              <a:rPr lang="en-US" dirty="0">
                <a:latin typeface="Times New Roman"/>
                <a:ea typeface="Times New Roman"/>
                <a:cs typeface="Times New Roman"/>
                <a:sym typeface="Times New Roman"/>
              </a:rPr>
              <a:t>Think of the skill needed and THEN choose the drills. This will also help you decide on how much time to give during a practice for that skill. In Exercise 29, you will do just this.</a:t>
            </a:r>
            <a:endParaRPr lang="en-US" dirty="0">
              <a:solidFill>
                <a:schemeClr val="dk1"/>
              </a:solidFill>
              <a:latin typeface="Times New Roman" panose="02020603050405020304" pitchFamily="18" charset="0"/>
              <a:ea typeface="Roboto" panose="02000000000000000000" pitchFamily="2" charset="0"/>
              <a:cs typeface="Times New Roman" panose="02020603050405020304" pitchFamily="18" charset="0"/>
              <a:sym typeface="Times New Roman"/>
            </a:endParaRPr>
          </a:p>
          <a:p>
            <a:pPr lvl="0">
              <a:buSzPts val="1400"/>
            </a:pPr>
            <a:endParaRPr lang="en-US" dirty="0">
              <a:solidFill>
                <a:schemeClr val="dk1"/>
              </a:solidFill>
              <a:latin typeface="Times New Roman" panose="02020603050405020304" pitchFamily="18" charset="0"/>
              <a:ea typeface="Roboto" panose="02000000000000000000" pitchFamily="2" charset="0"/>
              <a:cs typeface="Times New Roman" panose="02020603050405020304" pitchFamily="18" charset="0"/>
              <a:sym typeface="Times New Roman"/>
            </a:endParaRPr>
          </a:p>
          <a:p>
            <a:pPr lvl="0">
              <a:buSzPts val="1400"/>
            </a:pPr>
            <a:r>
              <a:rPr lang="en-US" dirty="0">
                <a:solidFill>
                  <a:schemeClr val="dk1"/>
                </a:solidFill>
                <a:latin typeface="Times New Roman" panose="02020603050405020304" pitchFamily="18" charset="0"/>
                <a:ea typeface="Roboto" panose="02000000000000000000" pitchFamily="2" charset="0"/>
                <a:cs typeface="Times New Roman" panose="02020603050405020304" pitchFamily="18" charset="0"/>
                <a:sym typeface="Times New Roman"/>
              </a:rPr>
              <a:t>Here’s an example for defensive linemen:</a:t>
            </a:r>
            <a:endParaRPr lang="en-US" dirty="0">
              <a:latin typeface="Times New Roman"/>
              <a:ea typeface="Times New Roman"/>
              <a:cs typeface="Times New Roman"/>
              <a:sym typeface="Times New Roman"/>
            </a:endParaRPr>
          </a:p>
        </p:txBody>
      </p:sp>
      <p:graphicFrame>
        <p:nvGraphicFramePr>
          <p:cNvPr id="4" name="Table 2">
            <a:extLst>
              <a:ext uri="{FF2B5EF4-FFF2-40B4-BE49-F238E27FC236}">
                <a16:creationId xmlns:a16="http://schemas.microsoft.com/office/drawing/2014/main" id="{18034328-807F-114E-A092-390E4D6E8134}"/>
              </a:ext>
            </a:extLst>
          </p:cNvPr>
          <p:cNvGraphicFramePr>
            <a:graphicFrameLocks noGrp="1"/>
          </p:cNvGraphicFramePr>
          <p:nvPr>
            <p:extLst>
              <p:ext uri="{D42A27DB-BD31-4B8C-83A1-F6EECF244321}">
                <p14:modId xmlns:p14="http://schemas.microsoft.com/office/powerpoint/2010/main" val="2115661093"/>
              </p:ext>
            </p:extLst>
          </p:nvPr>
        </p:nvGraphicFramePr>
        <p:xfrm>
          <a:off x="457199" y="3627960"/>
          <a:ext cx="6858000" cy="2479040"/>
        </p:xfrm>
        <a:graphic>
          <a:graphicData uri="http://schemas.openxmlformats.org/drawingml/2006/table">
            <a:tbl>
              <a:tblPr firstRow="1" bandRow="1">
                <a:tableStyleId>{9D18A349-A27A-4442-823F-65ECC863E965}</a:tableStyleId>
              </a:tblPr>
              <a:tblGrid>
                <a:gridCol w="2286000">
                  <a:extLst>
                    <a:ext uri="{9D8B030D-6E8A-4147-A177-3AD203B41FA5}">
                      <a16:colId xmlns:a16="http://schemas.microsoft.com/office/drawing/2014/main" val="1623994806"/>
                    </a:ext>
                  </a:extLst>
                </a:gridCol>
                <a:gridCol w="2286000">
                  <a:extLst>
                    <a:ext uri="{9D8B030D-6E8A-4147-A177-3AD203B41FA5}">
                      <a16:colId xmlns:a16="http://schemas.microsoft.com/office/drawing/2014/main" val="2544658371"/>
                    </a:ext>
                  </a:extLst>
                </a:gridCol>
                <a:gridCol w="2286000">
                  <a:extLst>
                    <a:ext uri="{9D8B030D-6E8A-4147-A177-3AD203B41FA5}">
                      <a16:colId xmlns:a16="http://schemas.microsoft.com/office/drawing/2014/main" val="2728883123"/>
                    </a:ext>
                  </a:extLst>
                </a:gridCol>
              </a:tblGrid>
              <a:tr h="370840">
                <a:tc gridSpan="3">
                  <a:txBody>
                    <a:bodyPr/>
                    <a:lstStyle/>
                    <a:p>
                      <a:pPr algn="ctr"/>
                      <a:r>
                        <a:rPr lang="en-US" b="1" dirty="0">
                          <a:solidFill>
                            <a:schemeClr val="tx1"/>
                          </a:solidFill>
                          <a:latin typeface="Roboto" panose="02000000000000000000" pitchFamily="2" charset="0"/>
                          <a:ea typeface="Roboto" panose="02000000000000000000" pitchFamily="2" charset="0"/>
                        </a:rPr>
                        <a:t>Defensive Linemen</a:t>
                      </a: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1791262696"/>
                  </a:ext>
                </a:extLst>
              </a:tr>
              <a:tr h="370840">
                <a:tc>
                  <a:txBody>
                    <a:bodyPr/>
                    <a:lstStyle/>
                    <a:p>
                      <a:pPr algn="ctr"/>
                      <a:r>
                        <a:rPr lang="en-US" b="1" dirty="0">
                          <a:solidFill>
                            <a:schemeClr val="tx1"/>
                          </a:solidFill>
                          <a:latin typeface="Roboto" panose="02000000000000000000" pitchFamily="2" charset="0"/>
                          <a:ea typeface="Roboto" panose="02000000000000000000" pitchFamily="2" charset="0"/>
                        </a:rPr>
                        <a:t>Stance</a:t>
                      </a:r>
                    </a:p>
                  </a:txBody>
                  <a:tcPr anchor="ctr">
                    <a:solidFill>
                      <a:schemeClr val="tx2"/>
                    </a:solidFill>
                  </a:tcPr>
                </a:tc>
                <a:tc>
                  <a:txBody>
                    <a:bodyPr/>
                    <a:lstStyle/>
                    <a:p>
                      <a:pPr algn="ctr"/>
                      <a:r>
                        <a:rPr lang="en-US" b="1" dirty="0">
                          <a:solidFill>
                            <a:schemeClr val="tx1"/>
                          </a:solidFill>
                          <a:latin typeface="Roboto" panose="02000000000000000000" pitchFamily="2" charset="0"/>
                          <a:ea typeface="Roboto" panose="02000000000000000000" pitchFamily="2" charset="0"/>
                        </a:rPr>
                        <a:t>Escapes</a:t>
                      </a:r>
                    </a:p>
                  </a:txBody>
                  <a:tcPr anchor="ctr">
                    <a:solidFill>
                      <a:schemeClr val="tx2"/>
                    </a:solidFill>
                  </a:tcPr>
                </a:tc>
                <a:tc>
                  <a:txBody>
                    <a:bodyPr/>
                    <a:lstStyle/>
                    <a:p>
                      <a:pPr algn="ctr"/>
                      <a:r>
                        <a:rPr lang="en-US" b="1" dirty="0">
                          <a:solidFill>
                            <a:schemeClr val="tx1"/>
                          </a:solidFill>
                          <a:latin typeface="Roboto" panose="02000000000000000000" pitchFamily="2" charset="0"/>
                          <a:ea typeface="Roboto" panose="02000000000000000000" pitchFamily="2" charset="0"/>
                        </a:rPr>
                        <a:t>Run</a:t>
                      </a:r>
                    </a:p>
                  </a:txBody>
                  <a:tcPr anchor="ctr">
                    <a:solidFill>
                      <a:schemeClr val="tx2"/>
                    </a:solidFill>
                  </a:tcPr>
                </a:tc>
                <a:extLst>
                  <a:ext uri="{0D108BD9-81ED-4DB2-BD59-A6C34878D82A}">
                    <a16:rowId xmlns:a16="http://schemas.microsoft.com/office/drawing/2014/main" val="3988783567"/>
                  </a:ext>
                </a:extLst>
              </a:tr>
              <a:tr h="370840">
                <a:tc>
                  <a:txBody>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1-step punch</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2-step punch</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Stem drill: stem on cadence and 2 step punch on ball movement</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Stunts and movements from a 3-point stance</a:t>
                      </a:r>
                    </a:p>
                  </a:txBody>
                  <a:tcPr>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Escape moves from fit (rip, swim, throw)</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Escape moves out of a 3-point stance</a:t>
                      </a:r>
                    </a:p>
                    <a:p>
                      <a:pPr marL="171450" marR="0" lvl="0" indent="-1714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sz="1200" dirty="0">
                          <a:latin typeface="Times New Roman" panose="02020603050405020304" pitchFamily="18" charset="0"/>
                          <a:cs typeface="Times New Roman" panose="02020603050405020304" pitchFamily="18" charset="0"/>
                        </a:rPr>
                        <a:t>Escape moves with pursuit</a:t>
                      </a:r>
                    </a:p>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en-US" sz="1200" b="1" dirty="0">
                          <a:latin typeface="Times New Roman" panose="02020603050405020304" pitchFamily="18" charset="0"/>
                          <a:cs typeface="Times New Roman" panose="02020603050405020304" pitchFamily="18" charset="0"/>
                        </a:rPr>
                        <a:t>Base block:</a:t>
                      </a:r>
                    </a:p>
                    <a:p>
                      <a:pPr marL="228600" indent="-228600">
                        <a:buAutoNum type="arabicPeriod"/>
                      </a:pPr>
                      <a:r>
                        <a:rPr lang="en-US" sz="1200" dirty="0">
                          <a:latin typeface="Times New Roman" panose="02020603050405020304" pitchFamily="18" charset="0"/>
                          <a:cs typeface="Times New Roman" panose="02020603050405020304" pitchFamily="18" charset="0"/>
                        </a:rPr>
                        <a:t>From fitted position</a:t>
                      </a:r>
                    </a:p>
                    <a:p>
                      <a:pPr marL="228600" indent="-228600">
                        <a:buAutoNum type="arabicPeriod"/>
                      </a:pPr>
                      <a:r>
                        <a:rPr lang="en-US" sz="1200" dirty="0">
                          <a:latin typeface="Times New Roman" panose="02020603050405020304" pitchFamily="18" charset="0"/>
                          <a:cs typeface="Times New Roman" panose="02020603050405020304" pitchFamily="18" charset="0"/>
                        </a:rPr>
                        <a:t>From a 3-point stance</a:t>
                      </a:r>
                    </a:p>
                    <a:p>
                      <a:pPr marL="228600" indent="-228600">
                        <a:buAutoNum type="arabicPeriod"/>
                      </a:pPr>
                      <a:r>
                        <a:rPr lang="en-US" sz="1200" dirty="0">
                          <a:latin typeface="Times New Roman" panose="02020603050405020304" pitchFamily="18" charset="0"/>
                          <a:cs typeface="Times New Roman" panose="02020603050405020304" pitchFamily="18" charset="0"/>
                        </a:rPr>
                        <a:t>Quick board drill</a:t>
                      </a:r>
                    </a:p>
                    <a:p>
                      <a:pPr marL="228600" indent="-228600">
                        <a:buAutoNum type="arabicPeriod"/>
                      </a:pPr>
                      <a:r>
                        <a:rPr lang="en-US" sz="1200" dirty="0">
                          <a:latin typeface="Times New Roman" panose="02020603050405020304" pitchFamily="18" charset="0"/>
                          <a:cs typeface="Times New Roman" panose="02020603050405020304" pitchFamily="18" charset="0"/>
                        </a:rPr>
                        <a:t>With a tackle finish</a:t>
                      </a:r>
                    </a:p>
                    <a:p>
                      <a:r>
                        <a:rPr lang="en-US" sz="1200" b="1" dirty="0">
                          <a:latin typeface="Times New Roman" panose="02020603050405020304" pitchFamily="18" charset="0"/>
                          <a:cs typeface="Times New Roman" panose="02020603050405020304" pitchFamily="18" charset="0"/>
                        </a:rPr>
                        <a:t>Down block:</a:t>
                      </a:r>
                    </a:p>
                    <a:p>
                      <a:pPr marL="228600" indent="-228600">
                        <a:buAutoNum type="arabicPeriod"/>
                      </a:pPr>
                      <a:r>
                        <a:rPr lang="en-US" sz="1200" dirty="0">
                          <a:latin typeface="Times New Roman" panose="02020603050405020304" pitchFamily="18" charset="0"/>
                          <a:cs typeface="Times New Roman" panose="02020603050405020304" pitchFamily="18" charset="0"/>
                        </a:rPr>
                        <a:t>From a fitted position</a:t>
                      </a:r>
                    </a:p>
                    <a:p>
                      <a:pPr marL="228600" indent="-228600">
                        <a:buAutoNum type="arabicPeriod"/>
                      </a:pPr>
                      <a:r>
                        <a:rPr lang="en-US" sz="1200" dirty="0">
                          <a:latin typeface="Times New Roman" panose="02020603050405020304" pitchFamily="18" charset="0"/>
                          <a:cs typeface="Times New Roman" panose="02020603050405020304" pitchFamily="18" charset="0"/>
                        </a:rPr>
                        <a:t>With pullers</a:t>
                      </a:r>
                    </a:p>
                    <a:p>
                      <a:pPr marL="228600" indent="-228600">
                        <a:buAutoNum type="arabicPeriod"/>
                      </a:pPr>
                      <a:r>
                        <a:rPr lang="en-US" sz="1200" dirty="0">
                          <a:latin typeface="Times New Roman" panose="02020603050405020304" pitchFamily="18" charset="0"/>
                          <a:cs typeface="Times New Roman" panose="02020603050405020304" pitchFamily="18" charset="0"/>
                        </a:rPr>
                        <a:t>With tackle finish</a:t>
                      </a:r>
                    </a:p>
                  </a:txBody>
                  <a:tcPr/>
                </a:tc>
                <a:extLst>
                  <a:ext uri="{0D108BD9-81ED-4DB2-BD59-A6C34878D82A}">
                    <a16:rowId xmlns:a16="http://schemas.microsoft.com/office/drawing/2014/main" val="883975875"/>
                  </a:ext>
                </a:extLst>
              </a:tr>
            </a:tbl>
          </a:graphicData>
        </a:graphic>
      </p:graphicFrame>
      <p:sp>
        <p:nvSpPr>
          <p:cNvPr id="5" name="Google Shape;182;g118a3303b0a_0_0">
            <a:extLst>
              <a:ext uri="{FF2B5EF4-FFF2-40B4-BE49-F238E27FC236}">
                <a16:creationId xmlns:a16="http://schemas.microsoft.com/office/drawing/2014/main" id="{6EBEBC7F-4663-5340-8B63-DD020F7610D7}"/>
              </a:ext>
            </a:extLst>
          </p:cNvPr>
          <p:cNvSpPr txBox="1"/>
          <p:nvPr/>
        </p:nvSpPr>
        <p:spPr>
          <a:xfrm>
            <a:off x="457199" y="6229252"/>
            <a:ext cx="6858000" cy="2031285"/>
          </a:xfrm>
          <a:prstGeom prst="rect">
            <a:avLst/>
          </a:prstGeom>
          <a:noFill/>
          <a:ln>
            <a:noFill/>
          </a:ln>
        </p:spPr>
        <p:txBody>
          <a:bodyPr spcFirstLastPara="1" wrap="square" lIns="91425" tIns="45700" rIns="91425" bIns="45700" numCol="1" anchor="t" anchorCtr="0">
            <a:spAutoFit/>
          </a:bodyPr>
          <a:lstStyle/>
          <a:p>
            <a:pPr lvl="0">
              <a:lnSpc>
                <a:spcPct val="150000"/>
              </a:lnSpc>
              <a:buSzPts val="1400"/>
            </a:pPr>
            <a:r>
              <a:rPr lang="en-US" dirty="0">
                <a:latin typeface="Times New Roman" panose="02020603050405020304" pitchFamily="18" charset="0"/>
                <a:ea typeface="Times New Roman"/>
                <a:cs typeface="Times New Roman" panose="02020603050405020304" pitchFamily="18" charset="0"/>
                <a:sym typeface="Times New Roman"/>
              </a:rPr>
              <a:t>In the first exercise of this chapter, you’ll go through the process of how to decide which drills you need. Think of the skill you want your players to have, THEN the drills that’ll help you get them there.</a:t>
            </a:r>
          </a:p>
          <a:p>
            <a:pPr lvl="0">
              <a:lnSpc>
                <a:spcPct val="150000"/>
              </a:lnSpc>
              <a:buSzPts val="1400"/>
            </a:pPr>
            <a:endParaRPr lang="en-US" dirty="0">
              <a:latin typeface="Times New Roman" panose="02020603050405020304" pitchFamily="18" charset="0"/>
              <a:ea typeface="Times New Roman"/>
              <a:cs typeface="Times New Roman" panose="02020603050405020304" pitchFamily="18" charset="0"/>
              <a:sym typeface="Times New Roman"/>
            </a:endParaRPr>
          </a:p>
          <a:p>
            <a:pPr lvl="0">
              <a:lnSpc>
                <a:spcPct val="150000"/>
              </a:lnSpc>
              <a:buSzPts val="1400"/>
            </a:pPr>
            <a:r>
              <a:rPr lang="en-US" dirty="0">
                <a:latin typeface="Times New Roman" panose="02020603050405020304" pitchFamily="18" charset="0"/>
                <a:ea typeface="Times New Roman"/>
                <a:cs typeface="Times New Roman" panose="02020603050405020304" pitchFamily="18" charset="0"/>
                <a:sym typeface="Times New Roman"/>
              </a:rPr>
              <a:t>The following pages will then be for you to put down all your drills. We provided 30 sheets, but if you need more, scan the QR code below:</a:t>
            </a:r>
          </a:p>
        </p:txBody>
      </p:sp>
      <p:pic>
        <p:nvPicPr>
          <p:cNvPr id="7" name="Picture 6" descr="Qr code&#10;&#10;Description automatically generated">
            <a:extLst>
              <a:ext uri="{FF2B5EF4-FFF2-40B4-BE49-F238E27FC236}">
                <a16:creationId xmlns:a16="http://schemas.microsoft.com/office/drawing/2014/main" id="{5D287925-A2E5-364B-BD59-C47A0C6CF7DC}"/>
              </a:ext>
            </a:extLst>
          </p:cNvPr>
          <p:cNvPicPr>
            <a:picLocks noChangeAspect="1"/>
          </p:cNvPicPr>
          <p:nvPr/>
        </p:nvPicPr>
        <p:blipFill>
          <a:blip r:embed="rId3"/>
          <a:stretch>
            <a:fillRect/>
          </a:stretch>
        </p:blipFill>
        <p:spPr>
          <a:xfrm>
            <a:off x="3323785" y="8382789"/>
            <a:ext cx="1124825" cy="1124825"/>
          </a:xfrm>
          <a:prstGeom prst="rect">
            <a:avLst/>
          </a:prstGeom>
        </p:spPr>
      </p:pic>
      <p:sp>
        <p:nvSpPr>
          <p:cNvPr id="3" name="Slide Number Placeholder 2">
            <a:extLst>
              <a:ext uri="{FF2B5EF4-FFF2-40B4-BE49-F238E27FC236}">
                <a16:creationId xmlns:a16="http://schemas.microsoft.com/office/drawing/2014/main" id="{EE5B5EAA-37A6-A64B-9E13-753E8E9841FB}"/>
              </a:ext>
            </a:extLst>
          </p:cNvPr>
          <p:cNvSpPr>
            <a:spLocks noGrp="1"/>
          </p:cNvSpPr>
          <p:nvPr>
            <p:ph type="sldNum" idx="12"/>
          </p:nvPr>
        </p:nvSpPr>
        <p:spPr/>
        <p:txBody>
          <a:bodyPr/>
          <a:lstStyle/>
          <a:p>
            <a:fld id="{00000000-1234-1234-1234-123412341234}" type="slidenum">
              <a:rPr lang="en-US" smtClean="0"/>
              <a:pPr/>
              <a:t>142</a:t>
            </a:fld>
            <a:endParaRPr lang="en-US" dirty="0"/>
          </a:p>
        </p:txBody>
      </p:sp>
    </p:spTree>
    <p:extLst>
      <p:ext uri="{BB962C8B-B14F-4D97-AF65-F5344CB8AC3E}">
        <p14:creationId xmlns:p14="http://schemas.microsoft.com/office/powerpoint/2010/main" val="402045026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pic>
        <p:nvPicPr>
          <p:cNvPr id="1045" name="Google Shape;1045;gd201f95e26_0_9"/>
          <p:cNvPicPr preferRelativeResize="0"/>
          <p:nvPr/>
        </p:nvPicPr>
        <p:blipFill>
          <a:blip r:embed="rId3">
            <a:alphaModFix/>
          </a:blip>
          <a:stretch>
            <a:fillRect/>
          </a:stretch>
        </p:blipFill>
        <p:spPr>
          <a:xfrm>
            <a:off x="457200" y="2204536"/>
            <a:ext cx="6858000" cy="6553200"/>
          </a:xfrm>
          <a:prstGeom prst="rect">
            <a:avLst/>
          </a:prstGeom>
          <a:noFill/>
          <a:ln>
            <a:noFill/>
          </a:ln>
        </p:spPr>
      </p:pic>
      <p:sp>
        <p:nvSpPr>
          <p:cNvPr id="3" name="Google Shape;182;g118a3303b0a_0_0">
            <a:extLst>
              <a:ext uri="{FF2B5EF4-FFF2-40B4-BE49-F238E27FC236}">
                <a16:creationId xmlns:a16="http://schemas.microsoft.com/office/drawing/2014/main" id="{CAAB3280-72D7-AE43-9FB4-CF6375542903}"/>
              </a:ext>
            </a:extLst>
          </p:cNvPr>
          <p:cNvSpPr txBox="1"/>
          <p:nvPr/>
        </p:nvSpPr>
        <p:spPr>
          <a:xfrm>
            <a:off x="457200" y="550786"/>
            <a:ext cx="6858000" cy="170812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50000"/>
              </a:lnSpc>
              <a:spcBef>
                <a:spcPts val="0"/>
              </a:spcBef>
              <a:spcAft>
                <a:spcPts val="0"/>
              </a:spcAft>
              <a:buClr>
                <a:srgbClr val="000000"/>
              </a:buClr>
              <a:buSzPts val="1400"/>
              <a:buFont typeface="Arial"/>
              <a:buNone/>
            </a:pPr>
            <a:r>
              <a:rPr lang="en-US" b="1" dirty="0">
                <a:solidFill>
                  <a:schemeClr val="dk1"/>
                </a:solidFill>
                <a:latin typeface="Roboto" panose="02000000000000000000" pitchFamily="2" charset="0"/>
                <a:ea typeface="Roboto" panose="02000000000000000000" pitchFamily="2" charset="0"/>
                <a:cs typeface="Times New Roman"/>
                <a:sym typeface="Times New Roman"/>
              </a:rPr>
              <a:t>Practicing in Pods</a:t>
            </a:r>
          </a:p>
          <a:p>
            <a:pPr lvl="0">
              <a:lnSpc>
                <a:spcPct val="150000"/>
              </a:lnSpc>
              <a:buSzPts val="1400"/>
            </a:pPr>
            <a:r>
              <a:rPr lang="en-US" dirty="0">
                <a:latin typeface="Times New Roman"/>
                <a:ea typeface="Times New Roman"/>
                <a:cs typeface="Times New Roman"/>
                <a:sym typeface="Times New Roman"/>
              </a:rPr>
              <a:t>You might also want to consider putting pods of players together to practice game situations. For example, you might bring your linebackers and linemen together to practice fits. Or you might just bring multiple players in the same position group to work their skills together. Here’s an example of defensive linemen drills addressing block destruction:</a:t>
            </a:r>
          </a:p>
        </p:txBody>
      </p:sp>
      <p:sp>
        <p:nvSpPr>
          <p:cNvPr id="4" name="Slide Number Placeholder 3">
            <a:extLst>
              <a:ext uri="{FF2B5EF4-FFF2-40B4-BE49-F238E27FC236}">
                <a16:creationId xmlns:a16="http://schemas.microsoft.com/office/drawing/2014/main" id="{852E6745-182B-074B-83D4-331B5DBF4A46}"/>
              </a:ext>
            </a:extLst>
          </p:cNvPr>
          <p:cNvSpPr>
            <a:spLocks noGrp="1"/>
          </p:cNvSpPr>
          <p:nvPr>
            <p:ph type="sldNum" idx="12"/>
          </p:nvPr>
        </p:nvSpPr>
        <p:spPr/>
        <p:txBody>
          <a:bodyPr/>
          <a:lstStyle/>
          <a:p>
            <a:fld id="{00000000-1234-1234-1234-123412341234}" type="slidenum">
              <a:rPr lang="en-US" smtClean="0"/>
              <a:pPr/>
              <a:t>143</a:t>
            </a:fld>
            <a:endParaRPr lang="en-US"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3"/>
          <p:cNvSpPr/>
          <p:nvPr/>
        </p:nvSpPr>
        <p:spPr>
          <a:xfrm>
            <a:off x="2377276" y="366714"/>
            <a:ext cx="3017700" cy="502800"/>
          </a:xfrm>
          <a:prstGeom prst="rect">
            <a:avLst/>
          </a:prstGeom>
          <a:noFill/>
          <a:ln>
            <a:noFill/>
          </a:ln>
        </p:spPr>
        <p:txBody>
          <a:bodyPr spcFirstLastPara="1" wrap="square" lIns="100550" tIns="50250" rIns="100550" bIns="50250" numCol="1" anchor="ctr" anchorCtr="0">
            <a:noAutofit/>
          </a:bodyPr>
          <a:lstStyle/>
          <a:p>
            <a:pPr marL="0" marR="0" lvl="0" indent="0" algn="ctr" rtl="0">
              <a:lnSpc>
                <a:spcPct val="100000"/>
              </a:lnSpc>
              <a:spcBef>
                <a:spcPts val="0"/>
              </a:spcBef>
              <a:spcAft>
                <a:spcPts val="0"/>
              </a:spcAft>
              <a:buClr>
                <a:srgbClr val="000000"/>
              </a:buClr>
              <a:buSzPts val="1979"/>
              <a:buFont typeface="Arial"/>
              <a:buNone/>
            </a:pPr>
            <a:endParaRPr sz="1979" b="1" i="0" u="sng" strike="noStrike" cap="none">
              <a:solidFill>
                <a:schemeClr val="dk1"/>
              </a:solidFill>
              <a:latin typeface="Roboto"/>
              <a:ea typeface="Roboto"/>
              <a:cs typeface="Roboto"/>
              <a:sym typeface="Roboto"/>
            </a:endParaRPr>
          </a:p>
        </p:txBody>
      </p:sp>
      <p:sp>
        <p:nvSpPr>
          <p:cNvPr id="345" name="Google Shape;345;p23"/>
          <p:cNvSpPr/>
          <p:nvPr/>
        </p:nvSpPr>
        <p:spPr>
          <a:xfrm>
            <a:off x="3020873" y="756140"/>
            <a:ext cx="2133000" cy="600000"/>
          </a:xfrm>
          <a:prstGeom prst="rect">
            <a:avLst/>
          </a:prstGeom>
          <a:noFill/>
          <a:ln>
            <a:noFill/>
          </a:ln>
        </p:spPr>
        <p:txBody>
          <a:bodyPr spcFirstLastPara="1" wrap="square" lIns="100550" tIns="50250" rIns="100550" bIns="50250" numCol="1" anchor="t" anchorCtr="0">
            <a:noAutofit/>
          </a:bodyPr>
          <a:lstStyle/>
          <a:p>
            <a:pPr marL="0" marR="0" lvl="0" indent="0" algn="l" rtl="0">
              <a:lnSpc>
                <a:spcPct val="100000"/>
              </a:lnSpc>
              <a:spcBef>
                <a:spcPts val="0"/>
              </a:spcBef>
              <a:spcAft>
                <a:spcPts val="0"/>
              </a:spcAft>
              <a:buClr>
                <a:srgbClr val="000000"/>
              </a:buClr>
              <a:buSzPts val="1540"/>
              <a:buFont typeface="Arial"/>
              <a:buNone/>
            </a:pPr>
            <a:endParaRPr sz="1540" b="0" i="0" u="none" strike="noStrike" cap="none">
              <a:solidFill>
                <a:srgbClr val="000000"/>
              </a:solidFill>
              <a:latin typeface="Roboto"/>
              <a:ea typeface="Roboto"/>
              <a:cs typeface="Roboto"/>
              <a:sym typeface="Roboto"/>
            </a:endParaRPr>
          </a:p>
        </p:txBody>
      </p:sp>
      <p:grpSp>
        <p:nvGrpSpPr>
          <p:cNvPr id="347" name="Google Shape;347;p23"/>
          <p:cNvGrpSpPr/>
          <p:nvPr/>
        </p:nvGrpSpPr>
        <p:grpSpPr>
          <a:xfrm>
            <a:off x="-11914" y="486650"/>
            <a:ext cx="7772400" cy="909350"/>
            <a:chOff x="-11914" y="486650"/>
            <a:chExt cx="7772400" cy="909350"/>
          </a:xfrm>
        </p:grpSpPr>
        <p:grpSp>
          <p:nvGrpSpPr>
            <p:cNvPr id="348" name="Google Shape;348;p23"/>
            <p:cNvGrpSpPr/>
            <p:nvPr/>
          </p:nvGrpSpPr>
          <p:grpSpPr>
            <a:xfrm>
              <a:off x="-11914" y="486650"/>
              <a:ext cx="7772400" cy="909350"/>
              <a:chOff x="0" y="1064143"/>
              <a:chExt cx="7772400" cy="804592"/>
            </a:xfrm>
          </p:grpSpPr>
          <p:sp>
            <p:nvSpPr>
              <p:cNvPr id="349" name="Google Shape;349;p23"/>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Arial"/>
                    <a:ea typeface="Arial"/>
                    <a:cs typeface="Arial"/>
                    <a:sym typeface="Arial"/>
                  </a:rPr>
                  <a:t>Plan Your Drills</a:t>
                </a:r>
                <a:endParaRPr sz="2800" b="1" i="0" u="none" strike="noStrike" cap="none" dirty="0">
                  <a:solidFill>
                    <a:schemeClr val="dk1"/>
                  </a:solidFill>
                  <a:latin typeface="Roboto"/>
                  <a:ea typeface="Roboto"/>
                  <a:cs typeface="Roboto"/>
                  <a:sym typeface="Roboto"/>
                </a:endParaRPr>
              </a:p>
            </p:txBody>
          </p:sp>
          <p:sp>
            <p:nvSpPr>
              <p:cNvPr id="350" name="Google Shape;350;p23"/>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29</a:t>
                </a:r>
                <a:endParaRPr sz="1400" b="0" i="0" u="none" strike="noStrike" cap="none" dirty="0">
                  <a:solidFill>
                    <a:srgbClr val="000000"/>
                  </a:solidFill>
                  <a:latin typeface="Arial"/>
                  <a:ea typeface="Arial"/>
                  <a:cs typeface="Arial"/>
                  <a:sym typeface="Arial"/>
                </a:endParaRPr>
              </a:p>
            </p:txBody>
          </p:sp>
        </p:grpSp>
        <p:cxnSp>
          <p:nvCxnSpPr>
            <p:cNvPr id="351" name="Google Shape;351;p23"/>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88" name="Google Shape;388;p23"/>
          <p:cNvSpPr txBox="1"/>
          <p:nvPr/>
        </p:nvSpPr>
        <p:spPr>
          <a:xfrm>
            <a:off x="510524" y="1396112"/>
            <a:ext cx="6751352" cy="553957"/>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000"/>
              <a:buFont typeface="Arial"/>
              <a:buNone/>
            </a:pPr>
            <a:r>
              <a:rPr lang="en-US" sz="1000" b="0" i="0" u="none" strike="noStrike" cap="none" dirty="0">
                <a:solidFill>
                  <a:schemeClr val="dk1"/>
                </a:solidFill>
                <a:latin typeface="Times New Roman"/>
                <a:ea typeface="Times New Roman"/>
                <a:cs typeface="Times New Roman"/>
                <a:sym typeface="Times New Roman"/>
              </a:rPr>
              <a:t>Fill Write the position name in the first row and then three skills you’d like to develop. Then in the white box, plan how you’ll develop that skill using drills.</a:t>
            </a:r>
            <a:endParaRPr lang="en-US" sz="1400" b="0" i="0" u="none" strike="noStrike" cap="none" dirty="0">
              <a:solidFill>
                <a:srgbClr val="000000"/>
              </a:solidFill>
              <a:latin typeface="Arial"/>
              <a:ea typeface="Arial"/>
              <a:cs typeface="Arial"/>
              <a:sym typeface="Arial"/>
            </a:endParaRPr>
          </a:p>
        </p:txBody>
      </p:sp>
      <p:graphicFrame>
        <p:nvGraphicFramePr>
          <p:cNvPr id="50" name="Table 2">
            <a:extLst>
              <a:ext uri="{FF2B5EF4-FFF2-40B4-BE49-F238E27FC236}">
                <a16:creationId xmlns:a16="http://schemas.microsoft.com/office/drawing/2014/main" id="{1F973BB4-EF6D-1140-AF48-1A449B0BCC5E}"/>
              </a:ext>
            </a:extLst>
          </p:cNvPr>
          <p:cNvGraphicFramePr>
            <a:graphicFrameLocks noGrp="1"/>
          </p:cNvGraphicFramePr>
          <p:nvPr>
            <p:extLst>
              <p:ext uri="{D42A27DB-BD31-4B8C-83A1-F6EECF244321}">
                <p14:modId xmlns:p14="http://schemas.microsoft.com/office/powerpoint/2010/main" val="3613873670"/>
              </p:ext>
            </p:extLst>
          </p:nvPr>
        </p:nvGraphicFramePr>
        <p:xfrm>
          <a:off x="457200" y="2151444"/>
          <a:ext cx="6858000" cy="3474720"/>
        </p:xfrm>
        <a:graphic>
          <a:graphicData uri="http://schemas.openxmlformats.org/drawingml/2006/table">
            <a:tbl>
              <a:tblPr firstRow="1" bandRow="1">
                <a:tableStyleId>{9D18A349-A27A-4442-823F-65ECC863E965}</a:tableStyleId>
              </a:tblPr>
              <a:tblGrid>
                <a:gridCol w="2286000">
                  <a:extLst>
                    <a:ext uri="{9D8B030D-6E8A-4147-A177-3AD203B41FA5}">
                      <a16:colId xmlns:a16="http://schemas.microsoft.com/office/drawing/2014/main" val="1623994806"/>
                    </a:ext>
                  </a:extLst>
                </a:gridCol>
                <a:gridCol w="2286000">
                  <a:extLst>
                    <a:ext uri="{9D8B030D-6E8A-4147-A177-3AD203B41FA5}">
                      <a16:colId xmlns:a16="http://schemas.microsoft.com/office/drawing/2014/main" val="2544658371"/>
                    </a:ext>
                  </a:extLst>
                </a:gridCol>
                <a:gridCol w="2286000">
                  <a:extLst>
                    <a:ext uri="{9D8B030D-6E8A-4147-A177-3AD203B41FA5}">
                      <a16:colId xmlns:a16="http://schemas.microsoft.com/office/drawing/2014/main" val="2728883123"/>
                    </a:ext>
                  </a:extLst>
                </a:gridCol>
              </a:tblGrid>
              <a:tr h="365760">
                <a:tc gridSpan="3">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121350418"/>
                  </a:ext>
                </a:extLst>
              </a:tr>
              <a:tr h="365760">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988783567"/>
                  </a:ext>
                </a:extLst>
              </a:tr>
              <a:tr h="2743200">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3975875"/>
                  </a:ext>
                </a:extLst>
              </a:tr>
            </a:tbl>
          </a:graphicData>
        </a:graphic>
      </p:graphicFrame>
      <p:graphicFrame>
        <p:nvGraphicFramePr>
          <p:cNvPr id="51" name="Table 2">
            <a:extLst>
              <a:ext uri="{FF2B5EF4-FFF2-40B4-BE49-F238E27FC236}">
                <a16:creationId xmlns:a16="http://schemas.microsoft.com/office/drawing/2014/main" id="{E2B8E25F-2112-654D-B9CF-57BC1AEBA64C}"/>
              </a:ext>
            </a:extLst>
          </p:cNvPr>
          <p:cNvGraphicFramePr>
            <a:graphicFrameLocks noGrp="1"/>
          </p:cNvGraphicFramePr>
          <p:nvPr>
            <p:extLst>
              <p:ext uri="{D42A27DB-BD31-4B8C-83A1-F6EECF244321}">
                <p14:modId xmlns:p14="http://schemas.microsoft.com/office/powerpoint/2010/main" val="1182701013"/>
              </p:ext>
            </p:extLst>
          </p:nvPr>
        </p:nvGraphicFramePr>
        <p:xfrm>
          <a:off x="457200" y="5827540"/>
          <a:ext cx="6858000" cy="3474720"/>
        </p:xfrm>
        <a:graphic>
          <a:graphicData uri="http://schemas.openxmlformats.org/drawingml/2006/table">
            <a:tbl>
              <a:tblPr firstRow="1" bandRow="1">
                <a:tableStyleId>{9D18A349-A27A-4442-823F-65ECC863E965}</a:tableStyleId>
              </a:tblPr>
              <a:tblGrid>
                <a:gridCol w="2286000">
                  <a:extLst>
                    <a:ext uri="{9D8B030D-6E8A-4147-A177-3AD203B41FA5}">
                      <a16:colId xmlns:a16="http://schemas.microsoft.com/office/drawing/2014/main" val="1623994806"/>
                    </a:ext>
                  </a:extLst>
                </a:gridCol>
                <a:gridCol w="2286000">
                  <a:extLst>
                    <a:ext uri="{9D8B030D-6E8A-4147-A177-3AD203B41FA5}">
                      <a16:colId xmlns:a16="http://schemas.microsoft.com/office/drawing/2014/main" val="2544658371"/>
                    </a:ext>
                  </a:extLst>
                </a:gridCol>
                <a:gridCol w="2286000">
                  <a:extLst>
                    <a:ext uri="{9D8B030D-6E8A-4147-A177-3AD203B41FA5}">
                      <a16:colId xmlns:a16="http://schemas.microsoft.com/office/drawing/2014/main" val="2728883123"/>
                    </a:ext>
                  </a:extLst>
                </a:gridCol>
              </a:tblGrid>
              <a:tr h="365760">
                <a:tc gridSpan="3">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121350418"/>
                  </a:ext>
                </a:extLst>
              </a:tr>
              <a:tr h="365760">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988783567"/>
                  </a:ext>
                </a:extLst>
              </a:tr>
              <a:tr h="2743200">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3975875"/>
                  </a:ext>
                </a:extLst>
              </a:tr>
            </a:tbl>
          </a:graphicData>
        </a:graphic>
      </p:graphicFrame>
      <p:sp>
        <p:nvSpPr>
          <p:cNvPr id="3" name="Slide Number Placeholder 2">
            <a:extLst>
              <a:ext uri="{FF2B5EF4-FFF2-40B4-BE49-F238E27FC236}">
                <a16:creationId xmlns:a16="http://schemas.microsoft.com/office/drawing/2014/main" id="{12E6479E-7E45-8E45-B420-ECDF7CD6C716}"/>
              </a:ext>
            </a:extLst>
          </p:cNvPr>
          <p:cNvSpPr>
            <a:spLocks noGrp="1"/>
          </p:cNvSpPr>
          <p:nvPr>
            <p:ph type="sldNum" idx="12"/>
          </p:nvPr>
        </p:nvSpPr>
        <p:spPr/>
        <p:txBody>
          <a:bodyPr/>
          <a:lstStyle/>
          <a:p>
            <a:fld id="{00000000-1234-1234-1234-123412341234}" type="slidenum">
              <a:rPr lang="en-US" smtClean="0"/>
              <a:pPr/>
              <a:t>144</a:t>
            </a:fld>
            <a:endParaRPr lang="en-US" dirty="0"/>
          </a:p>
        </p:txBody>
      </p:sp>
    </p:spTree>
    <p:extLst>
      <p:ext uri="{BB962C8B-B14F-4D97-AF65-F5344CB8AC3E}">
        <p14:creationId xmlns:p14="http://schemas.microsoft.com/office/powerpoint/2010/main" val="79617672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3"/>
          <p:cNvSpPr/>
          <p:nvPr/>
        </p:nvSpPr>
        <p:spPr>
          <a:xfrm>
            <a:off x="2377276" y="366714"/>
            <a:ext cx="3017700" cy="502800"/>
          </a:xfrm>
          <a:prstGeom prst="rect">
            <a:avLst/>
          </a:prstGeom>
          <a:noFill/>
          <a:ln>
            <a:noFill/>
          </a:ln>
        </p:spPr>
        <p:txBody>
          <a:bodyPr spcFirstLastPara="1" wrap="square" lIns="100550" tIns="50250" rIns="100550" bIns="50250" numCol="1" anchor="ctr" anchorCtr="0">
            <a:noAutofit/>
          </a:bodyPr>
          <a:lstStyle/>
          <a:p>
            <a:pPr marL="0" marR="0" lvl="0" indent="0" algn="ctr" rtl="0">
              <a:lnSpc>
                <a:spcPct val="100000"/>
              </a:lnSpc>
              <a:spcBef>
                <a:spcPts val="0"/>
              </a:spcBef>
              <a:spcAft>
                <a:spcPts val="0"/>
              </a:spcAft>
              <a:buClr>
                <a:srgbClr val="000000"/>
              </a:buClr>
              <a:buSzPts val="1979"/>
              <a:buFont typeface="Arial"/>
              <a:buNone/>
            </a:pPr>
            <a:endParaRPr sz="1979" b="1" i="0" u="sng" strike="noStrike" cap="none">
              <a:solidFill>
                <a:schemeClr val="dk1"/>
              </a:solidFill>
              <a:latin typeface="Roboto"/>
              <a:ea typeface="Roboto"/>
              <a:cs typeface="Roboto"/>
              <a:sym typeface="Roboto"/>
            </a:endParaRPr>
          </a:p>
        </p:txBody>
      </p:sp>
      <p:sp>
        <p:nvSpPr>
          <p:cNvPr id="345" name="Google Shape;345;p23"/>
          <p:cNvSpPr/>
          <p:nvPr/>
        </p:nvSpPr>
        <p:spPr>
          <a:xfrm>
            <a:off x="3020873" y="756140"/>
            <a:ext cx="2133000" cy="600000"/>
          </a:xfrm>
          <a:prstGeom prst="rect">
            <a:avLst/>
          </a:prstGeom>
          <a:noFill/>
          <a:ln>
            <a:noFill/>
          </a:ln>
        </p:spPr>
        <p:txBody>
          <a:bodyPr spcFirstLastPara="1" wrap="square" lIns="100550" tIns="50250" rIns="100550" bIns="50250" numCol="1" anchor="t" anchorCtr="0">
            <a:noAutofit/>
          </a:bodyPr>
          <a:lstStyle/>
          <a:p>
            <a:pPr marL="0" marR="0" lvl="0" indent="0" algn="l" rtl="0">
              <a:lnSpc>
                <a:spcPct val="100000"/>
              </a:lnSpc>
              <a:spcBef>
                <a:spcPts val="0"/>
              </a:spcBef>
              <a:spcAft>
                <a:spcPts val="0"/>
              </a:spcAft>
              <a:buClr>
                <a:srgbClr val="000000"/>
              </a:buClr>
              <a:buSzPts val="1540"/>
              <a:buFont typeface="Arial"/>
              <a:buNone/>
            </a:pPr>
            <a:endParaRPr sz="1540" b="0" i="0" u="none" strike="noStrike" cap="none">
              <a:solidFill>
                <a:srgbClr val="000000"/>
              </a:solidFill>
              <a:latin typeface="Roboto"/>
              <a:ea typeface="Roboto"/>
              <a:cs typeface="Roboto"/>
              <a:sym typeface="Roboto"/>
            </a:endParaRPr>
          </a:p>
        </p:txBody>
      </p:sp>
      <p:sp>
        <p:nvSpPr>
          <p:cNvPr id="350" name="Google Shape;350;p23"/>
          <p:cNvSpPr txBox="1"/>
          <p:nvPr/>
        </p:nvSpPr>
        <p:spPr>
          <a:xfrm>
            <a:off x="-11914" y="486650"/>
            <a:ext cx="7772400" cy="400091"/>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29 Continued</a:t>
            </a:r>
            <a:endParaRPr sz="1400" b="0" i="0" u="none" strike="noStrike" cap="none" dirty="0">
              <a:solidFill>
                <a:srgbClr val="000000"/>
              </a:solidFill>
              <a:latin typeface="Arial"/>
              <a:ea typeface="Arial"/>
              <a:cs typeface="Arial"/>
              <a:sym typeface="Arial"/>
            </a:endParaRPr>
          </a:p>
        </p:txBody>
      </p:sp>
      <p:graphicFrame>
        <p:nvGraphicFramePr>
          <p:cNvPr id="50" name="Table 2">
            <a:extLst>
              <a:ext uri="{FF2B5EF4-FFF2-40B4-BE49-F238E27FC236}">
                <a16:creationId xmlns:a16="http://schemas.microsoft.com/office/drawing/2014/main" id="{1F973BB4-EF6D-1140-AF48-1A449B0BCC5E}"/>
              </a:ext>
            </a:extLst>
          </p:cNvPr>
          <p:cNvGraphicFramePr>
            <a:graphicFrameLocks noGrp="1"/>
          </p:cNvGraphicFramePr>
          <p:nvPr>
            <p:extLst>
              <p:ext uri="{D42A27DB-BD31-4B8C-83A1-F6EECF244321}">
                <p14:modId xmlns:p14="http://schemas.microsoft.com/office/powerpoint/2010/main" val="3116552302"/>
              </p:ext>
            </p:extLst>
          </p:nvPr>
        </p:nvGraphicFramePr>
        <p:xfrm>
          <a:off x="445286" y="1139004"/>
          <a:ext cx="6858000" cy="3474720"/>
        </p:xfrm>
        <a:graphic>
          <a:graphicData uri="http://schemas.openxmlformats.org/drawingml/2006/table">
            <a:tbl>
              <a:tblPr firstRow="1" bandRow="1">
                <a:tableStyleId>{9D18A349-A27A-4442-823F-65ECC863E965}</a:tableStyleId>
              </a:tblPr>
              <a:tblGrid>
                <a:gridCol w="2286000">
                  <a:extLst>
                    <a:ext uri="{9D8B030D-6E8A-4147-A177-3AD203B41FA5}">
                      <a16:colId xmlns:a16="http://schemas.microsoft.com/office/drawing/2014/main" val="1623994806"/>
                    </a:ext>
                  </a:extLst>
                </a:gridCol>
                <a:gridCol w="2286000">
                  <a:extLst>
                    <a:ext uri="{9D8B030D-6E8A-4147-A177-3AD203B41FA5}">
                      <a16:colId xmlns:a16="http://schemas.microsoft.com/office/drawing/2014/main" val="2544658371"/>
                    </a:ext>
                  </a:extLst>
                </a:gridCol>
                <a:gridCol w="2286000">
                  <a:extLst>
                    <a:ext uri="{9D8B030D-6E8A-4147-A177-3AD203B41FA5}">
                      <a16:colId xmlns:a16="http://schemas.microsoft.com/office/drawing/2014/main" val="2728883123"/>
                    </a:ext>
                  </a:extLst>
                </a:gridCol>
              </a:tblGrid>
              <a:tr h="365760">
                <a:tc gridSpan="3">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121350418"/>
                  </a:ext>
                </a:extLst>
              </a:tr>
              <a:tr h="365760">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988783567"/>
                  </a:ext>
                </a:extLst>
              </a:tr>
              <a:tr h="2743200">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3975875"/>
                  </a:ext>
                </a:extLst>
              </a:tr>
            </a:tbl>
          </a:graphicData>
        </a:graphic>
      </p:graphicFrame>
      <p:graphicFrame>
        <p:nvGraphicFramePr>
          <p:cNvPr id="51" name="Table 2">
            <a:extLst>
              <a:ext uri="{FF2B5EF4-FFF2-40B4-BE49-F238E27FC236}">
                <a16:creationId xmlns:a16="http://schemas.microsoft.com/office/drawing/2014/main" id="{E2B8E25F-2112-654D-B9CF-57BC1AEBA64C}"/>
              </a:ext>
            </a:extLst>
          </p:cNvPr>
          <p:cNvGraphicFramePr>
            <a:graphicFrameLocks noGrp="1"/>
          </p:cNvGraphicFramePr>
          <p:nvPr/>
        </p:nvGraphicFramePr>
        <p:xfrm>
          <a:off x="457200" y="5827540"/>
          <a:ext cx="6858000" cy="3474720"/>
        </p:xfrm>
        <a:graphic>
          <a:graphicData uri="http://schemas.openxmlformats.org/drawingml/2006/table">
            <a:tbl>
              <a:tblPr firstRow="1" bandRow="1">
                <a:tableStyleId>{9D18A349-A27A-4442-823F-65ECC863E965}</a:tableStyleId>
              </a:tblPr>
              <a:tblGrid>
                <a:gridCol w="2286000">
                  <a:extLst>
                    <a:ext uri="{9D8B030D-6E8A-4147-A177-3AD203B41FA5}">
                      <a16:colId xmlns:a16="http://schemas.microsoft.com/office/drawing/2014/main" val="1623994806"/>
                    </a:ext>
                  </a:extLst>
                </a:gridCol>
                <a:gridCol w="2286000">
                  <a:extLst>
                    <a:ext uri="{9D8B030D-6E8A-4147-A177-3AD203B41FA5}">
                      <a16:colId xmlns:a16="http://schemas.microsoft.com/office/drawing/2014/main" val="2544658371"/>
                    </a:ext>
                  </a:extLst>
                </a:gridCol>
                <a:gridCol w="2286000">
                  <a:extLst>
                    <a:ext uri="{9D8B030D-6E8A-4147-A177-3AD203B41FA5}">
                      <a16:colId xmlns:a16="http://schemas.microsoft.com/office/drawing/2014/main" val="2728883123"/>
                    </a:ext>
                  </a:extLst>
                </a:gridCol>
              </a:tblGrid>
              <a:tr h="365760">
                <a:tc gridSpan="3">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121350418"/>
                  </a:ext>
                </a:extLst>
              </a:tr>
              <a:tr h="365760">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988783567"/>
                  </a:ext>
                </a:extLst>
              </a:tr>
              <a:tr h="2743200">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3975875"/>
                  </a:ext>
                </a:extLst>
              </a:tr>
            </a:tbl>
          </a:graphicData>
        </a:graphic>
      </p:graphicFrame>
      <p:sp>
        <p:nvSpPr>
          <p:cNvPr id="3" name="Slide Number Placeholder 2">
            <a:extLst>
              <a:ext uri="{FF2B5EF4-FFF2-40B4-BE49-F238E27FC236}">
                <a16:creationId xmlns:a16="http://schemas.microsoft.com/office/drawing/2014/main" id="{7C45F386-5EE2-4644-AE6A-89AD9FB02FE4}"/>
              </a:ext>
            </a:extLst>
          </p:cNvPr>
          <p:cNvSpPr>
            <a:spLocks noGrp="1"/>
          </p:cNvSpPr>
          <p:nvPr>
            <p:ph type="sldNum" idx="12"/>
          </p:nvPr>
        </p:nvSpPr>
        <p:spPr/>
        <p:txBody>
          <a:bodyPr/>
          <a:lstStyle/>
          <a:p>
            <a:fld id="{00000000-1234-1234-1234-123412341234}" type="slidenum">
              <a:rPr lang="en-US" smtClean="0"/>
              <a:pPr/>
              <a:t>145</a:t>
            </a:fld>
            <a:endParaRPr lang="en-US" dirty="0"/>
          </a:p>
        </p:txBody>
      </p:sp>
    </p:spTree>
    <p:extLst>
      <p:ext uri="{BB962C8B-B14F-4D97-AF65-F5344CB8AC3E}">
        <p14:creationId xmlns:p14="http://schemas.microsoft.com/office/powerpoint/2010/main" val="396172281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3"/>
          <p:cNvSpPr/>
          <p:nvPr/>
        </p:nvSpPr>
        <p:spPr>
          <a:xfrm>
            <a:off x="2377276" y="366714"/>
            <a:ext cx="3017700" cy="502800"/>
          </a:xfrm>
          <a:prstGeom prst="rect">
            <a:avLst/>
          </a:prstGeom>
          <a:noFill/>
          <a:ln>
            <a:noFill/>
          </a:ln>
        </p:spPr>
        <p:txBody>
          <a:bodyPr spcFirstLastPara="1" wrap="square" lIns="100550" tIns="50250" rIns="100550" bIns="50250" numCol="1" anchor="ctr" anchorCtr="0">
            <a:noAutofit/>
          </a:bodyPr>
          <a:lstStyle/>
          <a:p>
            <a:pPr marL="0" marR="0" lvl="0" indent="0" algn="ctr" rtl="0">
              <a:lnSpc>
                <a:spcPct val="100000"/>
              </a:lnSpc>
              <a:spcBef>
                <a:spcPts val="0"/>
              </a:spcBef>
              <a:spcAft>
                <a:spcPts val="0"/>
              </a:spcAft>
              <a:buClr>
                <a:srgbClr val="000000"/>
              </a:buClr>
              <a:buSzPts val="1979"/>
              <a:buFont typeface="Arial"/>
              <a:buNone/>
            </a:pPr>
            <a:endParaRPr sz="1979" b="1" i="0" u="sng" strike="noStrike" cap="none">
              <a:solidFill>
                <a:schemeClr val="dk1"/>
              </a:solidFill>
              <a:latin typeface="Roboto"/>
              <a:ea typeface="Roboto"/>
              <a:cs typeface="Roboto"/>
              <a:sym typeface="Roboto"/>
            </a:endParaRPr>
          </a:p>
        </p:txBody>
      </p:sp>
      <p:sp>
        <p:nvSpPr>
          <p:cNvPr id="345" name="Google Shape;345;p23"/>
          <p:cNvSpPr/>
          <p:nvPr/>
        </p:nvSpPr>
        <p:spPr>
          <a:xfrm>
            <a:off x="3020873" y="756140"/>
            <a:ext cx="2133000" cy="600000"/>
          </a:xfrm>
          <a:prstGeom prst="rect">
            <a:avLst/>
          </a:prstGeom>
          <a:noFill/>
          <a:ln>
            <a:noFill/>
          </a:ln>
        </p:spPr>
        <p:txBody>
          <a:bodyPr spcFirstLastPara="1" wrap="square" lIns="100550" tIns="50250" rIns="100550" bIns="50250" numCol="1" anchor="t" anchorCtr="0">
            <a:noAutofit/>
          </a:bodyPr>
          <a:lstStyle/>
          <a:p>
            <a:pPr marL="0" marR="0" lvl="0" indent="0" algn="l" rtl="0">
              <a:lnSpc>
                <a:spcPct val="100000"/>
              </a:lnSpc>
              <a:spcBef>
                <a:spcPts val="0"/>
              </a:spcBef>
              <a:spcAft>
                <a:spcPts val="0"/>
              </a:spcAft>
              <a:buClr>
                <a:srgbClr val="000000"/>
              </a:buClr>
              <a:buSzPts val="1540"/>
              <a:buFont typeface="Arial"/>
              <a:buNone/>
            </a:pPr>
            <a:endParaRPr sz="1540" b="0" i="0" u="none" strike="noStrike" cap="none">
              <a:solidFill>
                <a:srgbClr val="000000"/>
              </a:solidFill>
              <a:latin typeface="Roboto"/>
              <a:ea typeface="Roboto"/>
              <a:cs typeface="Roboto"/>
              <a:sym typeface="Roboto"/>
            </a:endParaRPr>
          </a:p>
        </p:txBody>
      </p:sp>
      <p:sp>
        <p:nvSpPr>
          <p:cNvPr id="350" name="Google Shape;350;p23"/>
          <p:cNvSpPr txBox="1"/>
          <p:nvPr/>
        </p:nvSpPr>
        <p:spPr>
          <a:xfrm>
            <a:off x="-11914" y="486650"/>
            <a:ext cx="7772400" cy="400091"/>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29 Continued</a:t>
            </a:r>
            <a:endParaRPr sz="1400" b="0" i="0" u="none" strike="noStrike" cap="none" dirty="0">
              <a:solidFill>
                <a:srgbClr val="000000"/>
              </a:solidFill>
              <a:latin typeface="Arial"/>
              <a:ea typeface="Arial"/>
              <a:cs typeface="Arial"/>
              <a:sym typeface="Arial"/>
            </a:endParaRPr>
          </a:p>
        </p:txBody>
      </p:sp>
      <p:graphicFrame>
        <p:nvGraphicFramePr>
          <p:cNvPr id="50" name="Table 2">
            <a:extLst>
              <a:ext uri="{FF2B5EF4-FFF2-40B4-BE49-F238E27FC236}">
                <a16:creationId xmlns:a16="http://schemas.microsoft.com/office/drawing/2014/main" id="{1F973BB4-EF6D-1140-AF48-1A449B0BCC5E}"/>
              </a:ext>
            </a:extLst>
          </p:cNvPr>
          <p:cNvGraphicFramePr>
            <a:graphicFrameLocks noGrp="1"/>
          </p:cNvGraphicFramePr>
          <p:nvPr/>
        </p:nvGraphicFramePr>
        <p:xfrm>
          <a:off x="445286" y="1139004"/>
          <a:ext cx="6858000" cy="3474720"/>
        </p:xfrm>
        <a:graphic>
          <a:graphicData uri="http://schemas.openxmlformats.org/drawingml/2006/table">
            <a:tbl>
              <a:tblPr firstRow="1" bandRow="1">
                <a:tableStyleId>{9D18A349-A27A-4442-823F-65ECC863E965}</a:tableStyleId>
              </a:tblPr>
              <a:tblGrid>
                <a:gridCol w="2286000">
                  <a:extLst>
                    <a:ext uri="{9D8B030D-6E8A-4147-A177-3AD203B41FA5}">
                      <a16:colId xmlns:a16="http://schemas.microsoft.com/office/drawing/2014/main" val="1623994806"/>
                    </a:ext>
                  </a:extLst>
                </a:gridCol>
                <a:gridCol w="2286000">
                  <a:extLst>
                    <a:ext uri="{9D8B030D-6E8A-4147-A177-3AD203B41FA5}">
                      <a16:colId xmlns:a16="http://schemas.microsoft.com/office/drawing/2014/main" val="2544658371"/>
                    </a:ext>
                  </a:extLst>
                </a:gridCol>
                <a:gridCol w="2286000">
                  <a:extLst>
                    <a:ext uri="{9D8B030D-6E8A-4147-A177-3AD203B41FA5}">
                      <a16:colId xmlns:a16="http://schemas.microsoft.com/office/drawing/2014/main" val="2728883123"/>
                    </a:ext>
                  </a:extLst>
                </a:gridCol>
              </a:tblGrid>
              <a:tr h="365760">
                <a:tc gridSpan="3">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121350418"/>
                  </a:ext>
                </a:extLst>
              </a:tr>
              <a:tr h="365760">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988783567"/>
                  </a:ext>
                </a:extLst>
              </a:tr>
              <a:tr h="2743200">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3975875"/>
                  </a:ext>
                </a:extLst>
              </a:tr>
            </a:tbl>
          </a:graphicData>
        </a:graphic>
      </p:graphicFrame>
      <p:graphicFrame>
        <p:nvGraphicFramePr>
          <p:cNvPr id="51" name="Table 2">
            <a:extLst>
              <a:ext uri="{FF2B5EF4-FFF2-40B4-BE49-F238E27FC236}">
                <a16:creationId xmlns:a16="http://schemas.microsoft.com/office/drawing/2014/main" id="{E2B8E25F-2112-654D-B9CF-57BC1AEBA64C}"/>
              </a:ext>
            </a:extLst>
          </p:cNvPr>
          <p:cNvGraphicFramePr>
            <a:graphicFrameLocks noGrp="1"/>
          </p:cNvGraphicFramePr>
          <p:nvPr/>
        </p:nvGraphicFramePr>
        <p:xfrm>
          <a:off x="457200" y="5827540"/>
          <a:ext cx="6858000" cy="3474720"/>
        </p:xfrm>
        <a:graphic>
          <a:graphicData uri="http://schemas.openxmlformats.org/drawingml/2006/table">
            <a:tbl>
              <a:tblPr firstRow="1" bandRow="1">
                <a:tableStyleId>{9D18A349-A27A-4442-823F-65ECC863E965}</a:tableStyleId>
              </a:tblPr>
              <a:tblGrid>
                <a:gridCol w="2286000">
                  <a:extLst>
                    <a:ext uri="{9D8B030D-6E8A-4147-A177-3AD203B41FA5}">
                      <a16:colId xmlns:a16="http://schemas.microsoft.com/office/drawing/2014/main" val="1623994806"/>
                    </a:ext>
                  </a:extLst>
                </a:gridCol>
                <a:gridCol w="2286000">
                  <a:extLst>
                    <a:ext uri="{9D8B030D-6E8A-4147-A177-3AD203B41FA5}">
                      <a16:colId xmlns:a16="http://schemas.microsoft.com/office/drawing/2014/main" val="2544658371"/>
                    </a:ext>
                  </a:extLst>
                </a:gridCol>
                <a:gridCol w="2286000">
                  <a:extLst>
                    <a:ext uri="{9D8B030D-6E8A-4147-A177-3AD203B41FA5}">
                      <a16:colId xmlns:a16="http://schemas.microsoft.com/office/drawing/2014/main" val="2728883123"/>
                    </a:ext>
                  </a:extLst>
                </a:gridCol>
              </a:tblGrid>
              <a:tr h="365760">
                <a:tc gridSpan="3">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121350418"/>
                  </a:ext>
                </a:extLst>
              </a:tr>
              <a:tr h="365760">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988783567"/>
                  </a:ext>
                </a:extLst>
              </a:tr>
              <a:tr h="2743200">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3975875"/>
                  </a:ext>
                </a:extLst>
              </a:tr>
            </a:tbl>
          </a:graphicData>
        </a:graphic>
      </p:graphicFrame>
      <p:sp>
        <p:nvSpPr>
          <p:cNvPr id="3" name="Slide Number Placeholder 2">
            <a:extLst>
              <a:ext uri="{FF2B5EF4-FFF2-40B4-BE49-F238E27FC236}">
                <a16:creationId xmlns:a16="http://schemas.microsoft.com/office/drawing/2014/main" id="{E6A4B9F1-3ADD-A548-A9BF-26A5B78DCB92}"/>
              </a:ext>
            </a:extLst>
          </p:cNvPr>
          <p:cNvSpPr>
            <a:spLocks noGrp="1"/>
          </p:cNvSpPr>
          <p:nvPr>
            <p:ph type="sldNum" idx="12"/>
          </p:nvPr>
        </p:nvSpPr>
        <p:spPr/>
        <p:txBody>
          <a:bodyPr/>
          <a:lstStyle/>
          <a:p>
            <a:fld id="{00000000-1234-1234-1234-123412341234}" type="slidenum">
              <a:rPr lang="en-US" smtClean="0"/>
              <a:pPr/>
              <a:t>146</a:t>
            </a:fld>
            <a:endParaRPr lang="en-US" dirty="0"/>
          </a:p>
        </p:txBody>
      </p:sp>
    </p:spTree>
    <p:extLst>
      <p:ext uri="{BB962C8B-B14F-4D97-AF65-F5344CB8AC3E}">
        <p14:creationId xmlns:p14="http://schemas.microsoft.com/office/powerpoint/2010/main" val="381086681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3"/>
          <p:cNvSpPr/>
          <p:nvPr/>
        </p:nvSpPr>
        <p:spPr>
          <a:xfrm>
            <a:off x="2377276" y="366714"/>
            <a:ext cx="3017700" cy="502800"/>
          </a:xfrm>
          <a:prstGeom prst="rect">
            <a:avLst/>
          </a:prstGeom>
          <a:noFill/>
          <a:ln>
            <a:noFill/>
          </a:ln>
        </p:spPr>
        <p:txBody>
          <a:bodyPr spcFirstLastPara="1" wrap="square" lIns="100550" tIns="50250" rIns="100550" bIns="50250" numCol="1" anchor="ctr" anchorCtr="0">
            <a:noAutofit/>
          </a:bodyPr>
          <a:lstStyle/>
          <a:p>
            <a:pPr marL="0" marR="0" lvl="0" indent="0" algn="ctr" rtl="0">
              <a:lnSpc>
                <a:spcPct val="100000"/>
              </a:lnSpc>
              <a:spcBef>
                <a:spcPts val="0"/>
              </a:spcBef>
              <a:spcAft>
                <a:spcPts val="0"/>
              </a:spcAft>
              <a:buClr>
                <a:srgbClr val="000000"/>
              </a:buClr>
              <a:buSzPts val="1979"/>
              <a:buFont typeface="Arial"/>
              <a:buNone/>
            </a:pPr>
            <a:endParaRPr sz="1979" b="1" i="0" u="sng" strike="noStrike" cap="none">
              <a:solidFill>
                <a:schemeClr val="dk1"/>
              </a:solidFill>
              <a:latin typeface="Roboto"/>
              <a:ea typeface="Roboto"/>
              <a:cs typeface="Roboto"/>
              <a:sym typeface="Roboto"/>
            </a:endParaRPr>
          </a:p>
        </p:txBody>
      </p:sp>
      <p:sp>
        <p:nvSpPr>
          <p:cNvPr id="345" name="Google Shape;345;p23"/>
          <p:cNvSpPr/>
          <p:nvPr/>
        </p:nvSpPr>
        <p:spPr>
          <a:xfrm>
            <a:off x="3020873" y="756140"/>
            <a:ext cx="2133000" cy="600000"/>
          </a:xfrm>
          <a:prstGeom prst="rect">
            <a:avLst/>
          </a:prstGeom>
          <a:noFill/>
          <a:ln>
            <a:noFill/>
          </a:ln>
        </p:spPr>
        <p:txBody>
          <a:bodyPr spcFirstLastPara="1" wrap="square" lIns="100550" tIns="50250" rIns="100550" bIns="50250" numCol="1" anchor="t" anchorCtr="0">
            <a:noAutofit/>
          </a:bodyPr>
          <a:lstStyle/>
          <a:p>
            <a:pPr marL="0" marR="0" lvl="0" indent="0" algn="l" rtl="0">
              <a:lnSpc>
                <a:spcPct val="100000"/>
              </a:lnSpc>
              <a:spcBef>
                <a:spcPts val="0"/>
              </a:spcBef>
              <a:spcAft>
                <a:spcPts val="0"/>
              </a:spcAft>
              <a:buClr>
                <a:srgbClr val="000000"/>
              </a:buClr>
              <a:buSzPts val="1540"/>
              <a:buFont typeface="Arial"/>
              <a:buNone/>
            </a:pPr>
            <a:endParaRPr sz="1540" b="0" i="0" u="none" strike="noStrike" cap="none">
              <a:solidFill>
                <a:srgbClr val="000000"/>
              </a:solidFill>
              <a:latin typeface="Roboto"/>
              <a:ea typeface="Roboto"/>
              <a:cs typeface="Roboto"/>
              <a:sym typeface="Roboto"/>
            </a:endParaRPr>
          </a:p>
        </p:txBody>
      </p:sp>
      <p:sp>
        <p:nvSpPr>
          <p:cNvPr id="350" name="Google Shape;350;p23"/>
          <p:cNvSpPr txBox="1"/>
          <p:nvPr/>
        </p:nvSpPr>
        <p:spPr>
          <a:xfrm>
            <a:off x="-11914" y="486650"/>
            <a:ext cx="7772400" cy="400091"/>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29 Continued</a:t>
            </a:r>
            <a:endParaRPr sz="1400" b="0" i="0" u="none" strike="noStrike" cap="none" dirty="0">
              <a:solidFill>
                <a:srgbClr val="000000"/>
              </a:solidFill>
              <a:latin typeface="Arial"/>
              <a:ea typeface="Arial"/>
              <a:cs typeface="Arial"/>
              <a:sym typeface="Arial"/>
            </a:endParaRPr>
          </a:p>
        </p:txBody>
      </p:sp>
      <p:graphicFrame>
        <p:nvGraphicFramePr>
          <p:cNvPr id="50" name="Table 2">
            <a:extLst>
              <a:ext uri="{FF2B5EF4-FFF2-40B4-BE49-F238E27FC236}">
                <a16:creationId xmlns:a16="http://schemas.microsoft.com/office/drawing/2014/main" id="{1F973BB4-EF6D-1140-AF48-1A449B0BCC5E}"/>
              </a:ext>
            </a:extLst>
          </p:cNvPr>
          <p:cNvGraphicFramePr>
            <a:graphicFrameLocks noGrp="1"/>
          </p:cNvGraphicFramePr>
          <p:nvPr/>
        </p:nvGraphicFramePr>
        <p:xfrm>
          <a:off x="445286" y="1139004"/>
          <a:ext cx="6858000" cy="3474720"/>
        </p:xfrm>
        <a:graphic>
          <a:graphicData uri="http://schemas.openxmlformats.org/drawingml/2006/table">
            <a:tbl>
              <a:tblPr firstRow="1" bandRow="1">
                <a:tableStyleId>{9D18A349-A27A-4442-823F-65ECC863E965}</a:tableStyleId>
              </a:tblPr>
              <a:tblGrid>
                <a:gridCol w="2286000">
                  <a:extLst>
                    <a:ext uri="{9D8B030D-6E8A-4147-A177-3AD203B41FA5}">
                      <a16:colId xmlns:a16="http://schemas.microsoft.com/office/drawing/2014/main" val="1623994806"/>
                    </a:ext>
                  </a:extLst>
                </a:gridCol>
                <a:gridCol w="2286000">
                  <a:extLst>
                    <a:ext uri="{9D8B030D-6E8A-4147-A177-3AD203B41FA5}">
                      <a16:colId xmlns:a16="http://schemas.microsoft.com/office/drawing/2014/main" val="2544658371"/>
                    </a:ext>
                  </a:extLst>
                </a:gridCol>
                <a:gridCol w="2286000">
                  <a:extLst>
                    <a:ext uri="{9D8B030D-6E8A-4147-A177-3AD203B41FA5}">
                      <a16:colId xmlns:a16="http://schemas.microsoft.com/office/drawing/2014/main" val="2728883123"/>
                    </a:ext>
                  </a:extLst>
                </a:gridCol>
              </a:tblGrid>
              <a:tr h="365760">
                <a:tc gridSpan="3">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121350418"/>
                  </a:ext>
                </a:extLst>
              </a:tr>
              <a:tr h="365760">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988783567"/>
                  </a:ext>
                </a:extLst>
              </a:tr>
              <a:tr h="2743200">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3975875"/>
                  </a:ext>
                </a:extLst>
              </a:tr>
            </a:tbl>
          </a:graphicData>
        </a:graphic>
      </p:graphicFrame>
      <p:graphicFrame>
        <p:nvGraphicFramePr>
          <p:cNvPr id="51" name="Table 2">
            <a:extLst>
              <a:ext uri="{FF2B5EF4-FFF2-40B4-BE49-F238E27FC236}">
                <a16:creationId xmlns:a16="http://schemas.microsoft.com/office/drawing/2014/main" id="{E2B8E25F-2112-654D-B9CF-57BC1AEBA64C}"/>
              </a:ext>
            </a:extLst>
          </p:cNvPr>
          <p:cNvGraphicFramePr>
            <a:graphicFrameLocks noGrp="1"/>
          </p:cNvGraphicFramePr>
          <p:nvPr/>
        </p:nvGraphicFramePr>
        <p:xfrm>
          <a:off x="457200" y="5827540"/>
          <a:ext cx="6858000" cy="3474720"/>
        </p:xfrm>
        <a:graphic>
          <a:graphicData uri="http://schemas.openxmlformats.org/drawingml/2006/table">
            <a:tbl>
              <a:tblPr firstRow="1" bandRow="1">
                <a:tableStyleId>{9D18A349-A27A-4442-823F-65ECC863E965}</a:tableStyleId>
              </a:tblPr>
              <a:tblGrid>
                <a:gridCol w="2286000">
                  <a:extLst>
                    <a:ext uri="{9D8B030D-6E8A-4147-A177-3AD203B41FA5}">
                      <a16:colId xmlns:a16="http://schemas.microsoft.com/office/drawing/2014/main" val="1623994806"/>
                    </a:ext>
                  </a:extLst>
                </a:gridCol>
                <a:gridCol w="2286000">
                  <a:extLst>
                    <a:ext uri="{9D8B030D-6E8A-4147-A177-3AD203B41FA5}">
                      <a16:colId xmlns:a16="http://schemas.microsoft.com/office/drawing/2014/main" val="2544658371"/>
                    </a:ext>
                  </a:extLst>
                </a:gridCol>
                <a:gridCol w="2286000">
                  <a:extLst>
                    <a:ext uri="{9D8B030D-6E8A-4147-A177-3AD203B41FA5}">
                      <a16:colId xmlns:a16="http://schemas.microsoft.com/office/drawing/2014/main" val="2728883123"/>
                    </a:ext>
                  </a:extLst>
                </a:gridCol>
              </a:tblGrid>
              <a:tr h="365760">
                <a:tc gridSpan="3">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hMerge="1">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121350418"/>
                  </a:ext>
                </a:extLst>
              </a:tr>
              <a:tr h="365760">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tc>
                  <a:txBody>
                    <a:bodyPr/>
                    <a:lstStyle/>
                    <a:p>
                      <a:pPr algn="ctr"/>
                      <a:endParaRPr lang="en-US" b="1" dirty="0">
                        <a:solidFill>
                          <a:schemeClr val="tx1"/>
                        </a:solidFill>
                        <a:latin typeface="Roboto" panose="02000000000000000000" pitchFamily="2" charset="0"/>
                        <a:ea typeface="Roboto" panose="02000000000000000000" pitchFamily="2" charset="0"/>
                      </a:endParaRPr>
                    </a:p>
                  </a:txBody>
                  <a:tcPr anchor="ctr">
                    <a:solidFill>
                      <a:schemeClr val="tx2"/>
                    </a:solidFill>
                  </a:tcPr>
                </a:tc>
                <a:extLst>
                  <a:ext uri="{0D108BD9-81ED-4DB2-BD59-A6C34878D82A}">
                    <a16:rowId xmlns:a16="http://schemas.microsoft.com/office/drawing/2014/main" val="3988783567"/>
                  </a:ext>
                </a:extLst>
              </a:tr>
              <a:tr h="2743200">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3975875"/>
                  </a:ext>
                </a:extLst>
              </a:tr>
            </a:tbl>
          </a:graphicData>
        </a:graphic>
      </p:graphicFrame>
      <p:sp>
        <p:nvSpPr>
          <p:cNvPr id="3" name="Slide Number Placeholder 2">
            <a:extLst>
              <a:ext uri="{FF2B5EF4-FFF2-40B4-BE49-F238E27FC236}">
                <a16:creationId xmlns:a16="http://schemas.microsoft.com/office/drawing/2014/main" id="{F307D0D5-2F2F-7946-BB3C-07B9D89B6D6E}"/>
              </a:ext>
            </a:extLst>
          </p:cNvPr>
          <p:cNvSpPr>
            <a:spLocks noGrp="1"/>
          </p:cNvSpPr>
          <p:nvPr>
            <p:ph type="sldNum" idx="12"/>
          </p:nvPr>
        </p:nvSpPr>
        <p:spPr/>
        <p:txBody>
          <a:bodyPr/>
          <a:lstStyle/>
          <a:p>
            <a:fld id="{00000000-1234-1234-1234-123412341234}" type="slidenum">
              <a:rPr lang="en-US" smtClean="0"/>
              <a:pPr/>
              <a:t>147</a:t>
            </a:fld>
            <a:endParaRPr lang="en-US" dirty="0"/>
          </a:p>
        </p:txBody>
      </p:sp>
    </p:spTree>
    <p:extLst>
      <p:ext uri="{BB962C8B-B14F-4D97-AF65-F5344CB8AC3E}">
        <p14:creationId xmlns:p14="http://schemas.microsoft.com/office/powerpoint/2010/main" val="120920116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64"/>
          <p:cNvSpPr txBox="1"/>
          <p:nvPr/>
        </p:nvSpPr>
        <p:spPr>
          <a:xfrm>
            <a:off x="531050" y="503350"/>
            <a:ext cx="2090700" cy="2319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All Defensive Players</a:t>
            </a:r>
            <a:endParaRPr sz="1600" b="1" i="0" u="none" strike="noStrike" cap="none">
              <a:solidFill>
                <a:srgbClr val="FFFFFF"/>
              </a:solidFill>
              <a:latin typeface="Calibri"/>
              <a:ea typeface="Calibri"/>
              <a:cs typeface="Calibri"/>
              <a:sym typeface="Calibri"/>
            </a:endParaRPr>
          </a:p>
        </p:txBody>
      </p:sp>
      <p:sp>
        <p:nvSpPr>
          <p:cNvPr id="1091" name="Google Shape;1091;p64"/>
          <p:cNvSpPr/>
          <p:nvPr/>
        </p:nvSpPr>
        <p:spPr>
          <a:xfrm>
            <a:off x="531054" y="969304"/>
            <a:ext cx="2090700" cy="2319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092" name="Google Shape;1092;p64"/>
          <p:cNvSpPr/>
          <p:nvPr/>
        </p:nvSpPr>
        <p:spPr>
          <a:xfrm>
            <a:off x="2841751" y="969304"/>
            <a:ext cx="2090700" cy="2319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093" name="Google Shape;1093;p64"/>
          <p:cNvSpPr/>
          <p:nvPr/>
        </p:nvSpPr>
        <p:spPr>
          <a:xfrm>
            <a:off x="5052036" y="969304"/>
            <a:ext cx="2090700" cy="2319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094" name="Google Shape;1094;p64"/>
          <p:cNvSpPr txBox="1"/>
          <p:nvPr/>
        </p:nvSpPr>
        <p:spPr>
          <a:xfrm>
            <a:off x="531054" y="925744"/>
            <a:ext cx="1302300" cy="2319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095" name="Google Shape;1095;p64"/>
          <p:cNvSpPr txBox="1"/>
          <p:nvPr/>
        </p:nvSpPr>
        <p:spPr>
          <a:xfrm>
            <a:off x="2824281" y="925744"/>
            <a:ext cx="1302300" cy="2319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096" name="Google Shape;1096;p64"/>
          <p:cNvSpPr txBox="1"/>
          <p:nvPr/>
        </p:nvSpPr>
        <p:spPr>
          <a:xfrm>
            <a:off x="5017095" y="925744"/>
            <a:ext cx="1302300" cy="2319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097" name="Google Shape;1097;p64"/>
          <p:cNvSpPr/>
          <p:nvPr/>
        </p:nvSpPr>
        <p:spPr>
          <a:xfrm>
            <a:off x="531054" y="2618899"/>
            <a:ext cx="2090700" cy="2319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098" name="Google Shape;1098;p64"/>
          <p:cNvSpPr txBox="1"/>
          <p:nvPr/>
        </p:nvSpPr>
        <p:spPr>
          <a:xfrm>
            <a:off x="531054" y="2575339"/>
            <a:ext cx="1968000" cy="2319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DRILL INSTRUCTIONS</a:t>
            </a:r>
            <a:endParaRPr sz="1600" b="1" i="0" u="none" strike="noStrike" cap="none">
              <a:solidFill>
                <a:srgbClr val="FFFFFF"/>
              </a:solidFill>
              <a:latin typeface="Calibri"/>
              <a:ea typeface="Calibri"/>
              <a:cs typeface="Calibri"/>
              <a:sym typeface="Calibri"/>
            </a:endParaRPr>
          </a:p>
        </p:txBody>
      </p:sp>
      <p:sp>
        <p:nvSpPr>
          <p:cNvPr id="1099" name="Google Shape;1099;p64"/>
          <p:cNvSpPr/>
          <p:nvPr/>
        </p:nvSpPr>
        <p:spPr>
          <a:xfrm>
            <a:off x="531054" y="5489216"/>
            <a:ext cx="2090700" cy="2319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00" name="Google Shape;1100;p64"/>
          <p:cNvSpPr txBox="1"/>
          <p:nvPr/>
        </p:nvSpPr>
        <p:spPr>
          <a:xfrm>
            <a:off x="531054" y="5445656"/>
            <a:ext cx="1918800" cy="2319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COMMON MISTAKES</a:t>
            </a:r>
            <a:endParaRPr sz="1600" b="1" i="0" u="none" strike="noStrike" cap="none">
              <a:solidFill>
                <a:srgbClr val="FFFFFF"/>
              </a:solidFill>
              <a:latin typeface="Calibri"/>
              <a:ea typeface="Calibri"/>
              <a:cs typeface="Calibri"/>
              <a:sym typeface="Calibri"/>
            </a:endParaRPr>
          </a:p>
        </p:txBody>
      </p:sp>
      <p:sp>
        <p:nvSpPr>
          <p:cNvPr id="1101" name="Google Shape;1101;p64"/>
          <p:cNvSpPr/>
          <p:nvPr/>
        </p:nvSpPr>
        <p:spPr>
          <a:xfrm>
            <a:off x="531054" y="7606013"/>
            <a:ext cx="2090700" cy="231900"/>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102" name="Google Shape;1102;p64"/>
          <p:cNvSpPr txBox="1"/>
          <p:nvPr/>
        </p:nvSpPr>
        <p:spPr>
          <a:xfrm>
            <a:off x="531054" y="7562453"/>
            <a:ext cx="2010300" cy="2319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FFFFFF"/>
                </a:solidFill>
                <a:latin typeface="Calibri"/>
                <a:ea typeface="Calibri"/>
                <a:cs typeface="Calibri"/>
                <a:sym typeface="Calibri"/>
              </a:rPr>
              <a:t>COACHING POINTS</a:t>
            </a:r>
            <a:endParaRPr sz="1600" b="1" i="0" u="none" strike="noStrike" cap="none">
              <a:solidFill>
                <a:srgbClr val="FFFFFF"/>
              </a:solidFill>
              <a:latin typeface="Calibri"/>
              <a:ea typeface="Calibri"/>
              <a:cs typeface="Calibri"/>
              <a:sym typeface="Calibri"/>
            </a:endParaRPr>
          </a:p>
        </p:txBody>
      </p:sp>
      <p:sp>
        <p:nvSpPr>
          <p:cNvPr id="1103" name="Google Shape;1103;p64"/>
          <p:cNvSpPr txBox="1"/>
          <p:nvPr/>
        </p:nvSpPr>
        <p:spPr>
          <a:xfrm>
            <a:off x="476088" y="1157776"/>
            <a:ext cx="2145600" cy="5226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Coming from space to tackle</a:t>
            </a: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Closing space with hot feet</a:t>
            </a: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Wrap arms and run feet.</a:t>
            </a:r>
            <a:endParaRPr sz="1320" b="0" i="0" u="none" strike="noStrike" cap="none">
              <a:solidFill>
                <a:schemeClr val="dk1"/>
              </a:solidFill>
              <a:latin typeface="Times New Roman"/>
              <a:ea typeface="Times New Roman"/>
              <a:cs typeface="Times New Roman"/>
              <a:sym typeface="Times New Roman"/>
            </a:endParaRPr>
          </a:p>
        </p:txBody>
      </p:sp>
      <p:sp>
        <p:nvSpPr>
          <p:cNvPr id="1104" name="Google Shape;1104;p64"/>
          <p:cNvSpPr txBox="1"/>
          <p:nvPr/>
        </p:nvSpPr>
        <p:spPr>
          <a:xfrm>
            <a:off x="463485" y="2807245"/>
            <a:ext cx="2145600" cy="5850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“Runner” will go slowly towards a cone</a:t>
            </a: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Tackler will close space and wrap and run partner back</a:t>
            </a:r>
            <a:endParaRPr sz="1320" b="0" i="0" u="none" strike="noStrike" cap="none">
              <a:solidFill>
                <a:schemeClr val="dk1"/>
              </a:solidFill>
              <a:latin typeface="Times New Roman"/>
              <a:ea typeface="Times New Roman"/>
              <a:cs typeface="Times New Roman"/>
              <a:sym typeface="Times New Roman"/>
            </a:endParaRPr>
          </a:p>
        </p:txBody>
      </p:sp>
      <p:sp>
        <p:nvSpPr>
          <p:cNvPr id="1105" name="Google Shape;1105;p64"/>
          <p:cNvSpPr txBox="1"/>
          <p:nvPr/>
        </p:nvSpPr>
        <p:spPr>
          <a:xfrm>
            <a:off x="503580" y="5692684"/>
            <a:ext cx="2145600" cy="6483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Tackler forgets to keep eyes up</a:t>
            </a: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Feet stop or too large steps</a:t>
            </a: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Does not run through contact.</a:t>
            </a:r>
            <a:endParaRPr sz="1320" b="0" i="0" u="none" strike="noStrike" cap="none">
              <a:solidFill>
                <a:schemeClr val="dk1"/>
              </a:solidFill>
              <a:latin typeface="Times New Roman"/>
              <a:ea typeface="Times New Roman"/>
              <a:cs typeface="Times New Roman"/>
              <a:sym typeface="Times New Roman"/>
            </a:endParaRPr>
          </a:p>
        </p:txBody>
      </p:sp>
      <p:sp>
        <p:nvSpPr>
          <p:cNvPr id="1106" name="Google Shape;1106;p64"/>
          <p:cNvSpPr txBox="1"/>
          <p:nvPr/>
        </p:nvSpPr>
        <p:spPr>
          <a:xfrm>
            <a:off x="531054" y="7887516"/>
            <a:ext cx="2145600" cy="7308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Keep running feet through the tackle</a:t>
            </a: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Do not allow them to lunge</a:t>
            </a: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Work to extend space as athletes become more competent </a:t>
            </a:r>
            <a:endParaRPr sz="1320" b="0" i="0" u="none" strike="noStrike" cap="none">
              <a:solidFill>
                <a:schemeClr val="dk1"/>
              </a:solidFill>
              <a:latin typeface="Times New Roman"/>
              <a:ea typeface="Times New Roman"/>
              <a:cs typeface="Times New Roman"/>
              <a:sym typeface="Times New Roman"/>
            </a:endParaRPr>
          </a:p>
        </p:txBody>
      </p:sp>
      <p:sp>
        <p:nvSpPr>
          <p:cNvPr id="1107" name="Google Shape;1107;p64"/>
          <p:cNvSpPr txBox="1"/>
          <p:nvPr/>
        </p:nvSpPr>
        <p:spPr>
          <a:xfrm>
            <a:off x="2769315" y="1157776"/>
            <a:ext cx="2145600" cy="5226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Working to pursue angles</a:t>
            </a: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Keep feet moving and close space</a:t>
            </a:r>
            <a:endParaRPr sz="1320" b="0" i="0" u="none" strike="noStrike" cap="none">
              <a:solidFill>
                <a:schemeClr val="dk1"/>
              </a:solidFill>
              <a:latin typeface="Times New Roman"/>
              <a:ea typeface="Times New Roman"/>
              <a:cs typeface="Times New Roman"/>
              <a:sym typeface="Times New Roman"/>
            </a:endParaRPr>
          </a:p>
        </p:txBody>
      </p:sp>
      <p:sp>
        <p:nvSpPr>
          <p:cNvPr id="1108" name="Google Shape;1108;p64"/>
          <p:cNvSpPr txBox="1"/>
          <p:nvPr/>
        </p:nvSpPr>
        <p:spPr>
          <a:xfrm>
            <a:off x="5024973" y="1157776"/>
            <a:ext cx="2117700" cy="5226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If possible, use cones for aiming points for the runners</a:t>
            </a: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320"/>
              <a:buFont typeface="Arial"/>
              <a:buNone/>
            </a:pPr>
            <a:r>
              <a:rPr lang="en-US" sz="1320" b="0" i="0" u="none" strike="noStrike" cap="none">
                <a:solidFill>
                  <a:schemeClr val="dk1"/>
                </a:solidFill>
                <a:latin typeface="Times New Roman"/>
                <a:ea typeface="Times New Roman"/>
                <a:cs typeface="Times New Roman"/>
                <a:sym typeface="Times New Roman"/>
              </a:rPr>
              <a:t>Can be done on any part of the field</a:t>
            </a:r>
            <a:endParaRPr sz="1320" b="0" i="0" u="none" strike="noStrike" cap="none">
              <a:solidFill>
                <a:schemeClr val="dk1"/>
              </a:solidFill>
              <a:latin typeface="Times New Roman"/>
              <a:ea typeface="Times New Roman"/>
              <a:cs typeface="Times New Roman"/>
              <a:sym typeface="Times New Roman"/>
            </a:endParaRPr>
          </a:p>
        </p:txBody>
      </p:sp>
      <p:sp>
        <p:nvSpPr>
          <p:cNvPr id="1109" name="Google Shape;1109;p64"/>
          <p:cNvSpPr txBox="1"/>
          <p:nvPr/>
        </p:nvSpPr>
        <p:spPr>
          <a:xfrm>
            <a:off x="3842105" y="3110390"/>
            <a:ext cx="2145600" cy="522600"/>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825"/>
              <a:buFont typeface="Arial"/>
              <a:buNone/>
            </a:pPr>
            <a:endParaRPr sz="825" b="0" i="0" u="none" strike="noStrike" cap="none">
              <a:solidFill>
                <a:schemeClr val="dk1"/>
              </a:solidFill>
              <a:latin typeface="Calibri"/>
              <a:ea typeface="Calibri"/>
              <a:cs typeface="Calibri"/>
              <a:sym typeface="Calibri"/>
            </a:endParaRPr>
          </a:p>
        </p:txBody>
      </p:sp>
      <p:pic>
        <p:nvPicPr>
          <p:cNvPr id="1110" name="Google Shape;1110;p64" descr="Shape  Description automatically generated with low confidence"/>
          <p:cNvPicPr preferRelativeResize="0"/>
          <p:nvPr/>
        </p:nvPicPr>
        <p:blipFill rotWithShape="1">
          <a:blip r:embed="rId3">
            <a:alphaModFix/>
          </a:blip>
          <a:srcRect/>
          <a:stretch/>
        </p:blipFill>
        <p:spPr>
          <a:xfrm>
            <a:off x="5905775" y="-307768"/>
            <a:ext cx="1878227" cy="1878227"/>
          </a:xfrm>
          <a:prstGeom prst="rect">
            <a:avLst/>
          </a:prstGeom>
          <a:noFill/>
          <a:ln>
            <a:noFill/>
          </a:ln>
        </p:spPr>
      </p:pic>
      <p:pic>
        <p:nvPicPr>
          <p:cNvPr id="1112" name="Google Shape;1112;p64" descr="A group of people playing football  Description automatically generated with medium confidence"/>
          <p:cNvPicPr preferRelativeResize="0"/>
          <p:nvPr/>
        </p:nvPicPr>
        <p:blipFill rotWithShape="1">
          <a:blip r:embed="rId4">
            <a:alphaModFix/>
          </a:blip>
          <a:srcRect/>
          <a:stretch/>
        </p:blipFill>
        <p:spPr>
          <a:xfrm>
            <a:off x="2912281" y="2620783"/>
            <a:ext cx="4245923" cy="2408417"/>
          </a:xfrm>
          <a:prstGeom prst="rect">
            <a:avLst/>
          </a:prstGeom>
          <a:noFill/>
          <a:ln>
            <a:noFill/>
          </a:ln>
        </p:spPr>
      </p:pic>
      <p:pic>
        <p:nvPicPr>
          <p:cNvPr id="1113" name="Google Shape;1113;p64" descr="A group of people playing football  Description automatically generated with medium confidence"/>
          <p:cNvPicPr preferRelativeResize="0"/>
          <p:nvPr/>
        </p:nvPicPr>
        <p:blipFill rotWithShape="1">
          <a:blip r:embed="rId5">
            <a:alphaModFix/>
          </a:blip>
          <a:srcRect/>
          <a:stretch/>
        </p:blipFill>
        <p:spPr>
          <a:xfrm>
            <a:off x="2923883" y="5605170"/>
            <a:ext cx="4314167" cy="2347158"/>
          </a:xfrm>
          <a:prstGeom prst="rect">
            <a:avLst/>
          </a:prstGeom>
          <a:noFill/>
          <a:ln>
            <a:noFill/>
          </a:ln>
        </p:spPr>
      </p:pic>
      <p:sp>
        <p:nvSpPr>
          <p:cNvPr id="1114" name="Google Shape;1114;p64"/>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chemeClr val="dk1"/>
                </a:solidFill>
                <a:latin typeface="Roboto"/>
                <a:ea typeface="Roboto"/>
                <a:cs typeface="Roboto"/>
                <a:sym typeface="Roboto"/>
              </a:rPr>
              <a:t>Drill: </a:t>
            </a:r>
            <a:r>
              <a:rPr lang="en-US" sz="1800" b="0" i="0" u="none" strike="noStrike" cap="none" dirty="0">
                <a:solidFill>
                  <a:schemeClr val="dk1"/>
                </a:solidFill>
                <a:latin typeface="Times New Roman"/>
                <a:ea typeface="Times New Roman"/>
                <a:cs typeface="Times New Roman"/>
                <a:sym typeface="Times New Roman"/>
              </a:rPr>
              <a:t>Angle Tackling    </a:t>
            </a:r>
            <a:r>
              <a:rPr lang="en-US" sz="1800" b="1" i="0" u="none" strike="noStrike" cap="none" dirty="0">
                <a:solidFill>
                  <a:schemeClr val="dk1"/>
                </a:solidFill>
                <a:latin typeface="Roboto"/>
                <a:ea typeface="Roboto"/>
                <a:cs typeface="Roboto"/>
                <a:sym typeface="Roboto"/>
              </a:rPr>
              <a:t>Position: </a:t>
            </a:r>
            <a:r>
              <a:rPr lang="en-US" sz="1800" b="0" i="0" u="none" strike="noStrike" cap="none" dirty="0">
                <a:solidFill>
                  <a:schemeClr val="dk1"/>
                </a:solidFill>
                <a:latin typeface="Times New Roman"/>
                <a:ea typeface="Times New Roman"/>
                <a:cs typeface="Times New Roman"/>
                <a:sym typeface="Times New Roman"/>
              </a:rPr>
              <a:t>ALL</a:t>
            </a: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06A3C3FB-AD1A-BA43-BABA-EC0E336039C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148</a:t>
            </a:fld>
            <a:endParaRPr lang="en-US"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07776245-638A-C149-9B23-59621E6342D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149</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graphicFrame>
        <p:nvGraphicFramePr>
          <p:cNvPr id="208" name="Google Shape;208;p13"/>
          <p:cNvGraphicFramePr/>
          <p:nvPr/>
        </p:nvGraphicFramePr>
        <p:xfrm>
          <a:off x="510524" y="2104304"/>
          <a:ext cx="6751375" cy="3894467"/>
        </p:xfrm>
        <a:graphic>
          <a:graphicData uri="http://schemas.openxmlformats.org/drawingml/2006/table">
            <a:tbl>
              <a:tblPr firstRow="1" bandRow="1">
                <a:noFill/>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a:ea typeface="Roboto"/>
                          <a:cs typeface="Roboto"/>
                          <a:sym typeface="Roboto"/>
                        </a:rPr>
                        <a:t>Position</a:t>
                      </a:r>
                      <a:endParaRPr sz="1400" u="none" strike="noStrike" cap="none"/>
                    </a:p>
                  </a:txBody>
                  <a:tcPr marL="91450" marR="91450" marT="45725" marB="45725" anchor="ctr"/>
                </a:tc>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a:ea typeface="Roboto"/>
                          <a:cs typeface="Roboto"/>
                          <a:sym typeface="Roboto"/>
                        </a:rPr>
                        <a:t>Players</a:t>
                      </a:r>
                      <a:endParaRPr sz="1400" u="none" strike="noStrike" cap="none"/>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209" name="Google Shape;209;p13"/>
          <p:cNvGraphicFramePr/>
          <p:nvPr/>
        </p:nvGraphicFramePr>
        <p:xfrm>
          <a:off x="510524" y="5998664"/>
          <a:ext cx="6751350" cy="3352910"/>
        </p:xfrm>
        <a:graphic>
          <a:graphicData uri="http://schemas.openxmlformats.org/drawingml/2006/table">
            <a:tbl>
              <a:tblPr firstRow="1" bandRow="1">
                <a:noFill/>
                <a:tableStyleId>{04DDE423-DF6C-4C77-ABD4-BB056EE13708}</a:tableStyleId>
              </a:tblPr>
              <a:tblGrid>
                <a:gridCol w="3375675">
                  <a:extLst>
                    <a:ext uri="{9D8B030D-6E8A-4147-A177-3AD203B41FA5}">
                      <a16:colId xmlns:a16="http://schemas.microsoft.com/office/drawing/2014/main" val="20000"/>
                    </a:ext>
                  </a:extLst>
                </a:gridCol>
                <a:gridCol w="3375675">
                  <a:extLst>
                    <a:ext uri="{9D8B030D-6E8A-4147-A177-3AD203B41FA5}">
                      <a16:colId xmlns:a16="http://schemas.microsoft.com/office/drawing/2014/main" val="20001"/>
                    </a:ext>
                  </a:extLst>
                </a:gridCol>
              </a:tblGrid>
              <a:tr h="3017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Strengths</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Weaknesses</a:t>
                      </a:r>
                      <a:endParaRPr sz="1400" u="none" strike="noStrike" cap="none"/>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10"/>
                  </a:ext>
                </a:extLst>
              </a:tr>
            </a:tbl>
          </a:graphicData>
        </a:graphic>
      </p:graphicFrame>
      <p:sp>
        <p:nvSpPr>
          <p:cNvPr id="210" name="Google Shape;210;p13"/>
          <p:cNvSpPr txBox="1"/>
          <p:nvPr/>
        </p:nvSpPr>
        <p:spPr>
          <a:xfrm>
            <a:off x="510524" y="1396112"/>
            <a:ext cx="6751500" cy="554100"/>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Write out all 11 of your positions on the left and your expected depth chart. Use the bottom section to work through the strengths and weaknesses of your position groups. </a:t>
            </a:r>
            <a:endParaRPr sz="1400" b="0" i="0" u="none" strike="noStrike" cap="none" dirty="0">
              <a:solidFill>
                <a:srgbClr val="000000"/>
              </a:solidFill>
              <a:latin typeface="Arial"/>
              <a:ea typeface="Arial"/>
              <a:cs typeface="Arial"/>
              <a:sym typeface="Arial"/>
            </a:endParaRPr>
          </a:p>
        </p:txBody>
      </p:sp>
      <p:grpSp>
        <p:nvGrpSpPr>
          <p:cNvPr id="211" name="Google Shape;211;p13"/>
          <p:cNvGrpSpPr/>
          <p:nvPr/>
        </p:nvGrpSpPr>
        <p:grpSpPr>
          <a:xfrm>
            <a:off x="-11914" y="486650"/>
            <a:ext cx="7772400" cy="909350"/>
            <a:chOff x="-11914" y="486650"/>
            <a:chExt cx="7772400" cy="909350"/>
          </a:xfrm>
        </p:grpSpPr>
        <p:grpSp>
          <p:nvGrpSpPr>
            <p:cNvPr id="212" name="Google Shape;212;p13"/>
            <p:cNvGrpSpPr/>
            <p:nvPr/>
          </p:nvGrpSpPr>
          <p:grpSpPr>
            <a:xfrm>
              <a:off x="-11914" y="486650"/>
              <a:ext cx="7772400" cy="909350"/>
              <a:chOff x="0" y="1064143"/>
              <a:chExt cx="7772400" cy="804592"/>
            </a:xfrm>
          </p:grpSpPr>
          <p:sp>
            <p:nvSpPr>
              <p:cNvPr id="213" name="Google Shape;213;p13"/>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Roboto"/>
                    <a:ea typeface="Roboto"/>
                    <a:cs typeface="Roboto"/>
                    <a:sym typeface="Roboto"/>
                  </a:rPr>
                  <a:t>Establish a Varsity Depth Chart</a:t>
                </a:r>
                <a:endParaRPr sz="1400" b="0" i="0" u="none" strike="noStrike" cap="none">
                  <a:solidFill>
                    <a:srgbClr val="000000"/>
                  </a:solidFill>
                  <a:latin typeface="Arial"/>
                  <a:ea typeface="Arial"/>
                  <a:cs typeface="Arial"/>
                  <a:sym typeface="Arial"/>
                </a:endParaRPr>
              </a:p>
            </p:txBody>
          </p:sp>
          <p:sp>
            <p:nvSpPr>
              <p:cNvPr id="214" name="Google Shape;214;p13"/>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2</a:t>
                </a:r>
                <a:endParaRPr sz="1400" b="0" i="0" u="none" strike="noStrike" cap="none" dirty="0">
                  <a:solidFill>
                    <a:srgbClr val="000000"/>
                  </a:solidFill>
                  <a:latin typeface="Arial"/>
                  <a:ea typeface="Arial"/>
                  <a:cs typeface="Arial"/>
                  <a:sym typeface="Arial"/>
                </a:endParaRPr>
              </a:p>
            </p:txBody>
          </p:sp>
        </p:grpSp>
        <p:cxnSp>
          <p:nvCxnSpPr>
            <p:cNvPr id="215" name="Google Shape;215;p13"/>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3ED87BB5-0443-204A-9A1A-B32CF8E2F193}"/>
              </a:ext>
            </a:extLst>
          </p:cNvPr>
          <p:cNvSpPr>
            <a:spLocks noGrp="1"/>
          </p:cNvSpPr>
          <p:nvPr>
            <p:ph type="sldNum" idx="12"/>
          </p:nvPr>
        </p:nvSpPr>
        <p:spPr/>
        <p:txBody>
          <a:bodyPr/>
          <a:lstStyle/>
          <a:p>
            <a:fld id="{00000000-1234-1234-1234-123412341234}" type="slidenum">
              <a:rPr lang="en-US" smtClean="0"/>
              <a:pPr/>
              <a:t>15</a:t>
            </a:fld>
            <a:endParaRPr lang="en-US"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5E9ADF81-D5A6-3E40-8FEA-199561D6AA4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150</a:t>
            </a:fld>
            <a:endParaRPr lang="en-US"/>
          </a:p>
        </p:txBody>
      </p:sp>
    </p:spTree>
    <p:extLst>
      <p:ext uri="{BB962C8B-B14F-4D97-AF65-F5344CB8AC3E}">
        <p14:creationId xmlns:p14="http://schemas.microsoft.com/office/powerpoint/2010/main" val="48413143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5CEA2A46-6393-F94C-BFF5-82018CB134D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151</a:t>
            </a:fld>
            <a:endParaRPr lang="en-US"/>
          </a:p>
        </p:txBody>
      </p:sp>
    </p:spTree>
    <p:extLst>
      <p:ext uri="{BB962C8B-B14F-4D97-AF65-F5344CB8AC3E}">
        <p14:creationId xmlns:p14="http://schemas.microsoft.com/office/powerpoint/2010/main" val="23263486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9BF4CE70-9429-0C43-AAA7-D956953E753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152</a:t>
            </a:fld>
            <a:endParaRPr lang="en-US"/>
          </a:p>
        </p:txBody>
      </p:sp>
    </p:spTree>
    <p:extLst>
      <p:ext uri="{BB962C8B-B14F-4D97-AF65-F5344CB8AC3E}">
        <p14:creationId xmlns:p14="http://schemas.microsoft.com/office/powerpoint/2010/main" val="31349336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0887684C-CC9C-524E-80FC-A0F003634B3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153</a:t>
            </a:fld>
            <a:endParaRPr lang="en-US" dirty="0"/>
          </a:p>
        </p:txBody>
      </p:sp>
    </p:spTree>
    <p:extLst>
      <p:ext uri="{BB962C8B-B14F-4D97-AF65-F5344CB8AC3E}">
        <p14:creationId xmlns:p14="http://schemas.microsoft.com/office/powerpoint/2010/main" val="270709878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B433D169-2FA2-064C-BD24-1F279B5BE99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154</a:t>
            </a:fld>
            <a:endParaRPr lang="en-US" dirty="0"/>
          </a:p>
        </p:txBody>
      </p:sp>
    </p:spTree>
    <p:extLst>
      <p:ext uri="{BB962C8B-B14F-4D97-AF65-F5344CB8AC3E}">
        <p14:creationId xmlns:p14="http://schemas.microsoft.com/office/powerpoint/2010/main" val="137963825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F3BA3D27-AC31-9C42-9D20-88235CE1024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155</a:t>
            </a:fld>
            <a:endParaRPr lang="en-US"/>
          </a:p>
        </p:txBody>
      </p:sp>
    </p:spTree>
    <p:extLst>
      <p:ext uri="{BB962C8B-B14F-4D97-AF65-F5344CB8AC3E}">
        <p14:creationId xmlns:p14="http://schemas.microsoft.com/office/powerpoint/2010/main" val="182996527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156</a:t>
            </a:fld>
            <a:endParaRPr lang="en-US" dirty="0"/>
          </a:p>
        </p:txBody>
      </p:sp>
    </p:spTree>
    <p:extLst>
      <p:ext uri="{BB962C8B-B14F-4D97-AF65-F5344CB8AC3E}">
        <p14:creationId xmlns:p14="http://schemas.microsoft.com/office/powerpoint/2010/main" val="351090668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157</a:t>
            </a:fld>
            <a:endParaRPr lang="en-US" dirty="0"/>
          </a:p>
        </p:txBody>
      </p:sp>
    </p:spTree>
    <p:extLst>
      <p:ext uri="{BB962C8B-B14F-4D97-AF65-F5344CB8AC3E}">
        <p14:creationId xmlns:p14="http://schemas.microsoft.com/office/powerpoint/2010/main" val="48187301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158</a:t>
            </a:fld>
            <a:endParaRPr lang="en-US" dirty="0"/>
          </a:p>
        </p:txBody>
      </p:sp>
    </p:spTree>
    <p:extLst>
      <p:ext uri="{BB962C8B-B14F-4D97-AF65-F5344CB8AC3E}">
        <p14:creationId xmlns:p14="http://schemas.microsoft.com/office/powerpoint/2010/main" val="297244313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159</a:t>
            </a:fld>
            <a:endParaRPr lang="en-US" dirty="0"/>
          </a:p>
        </p:txBody>
      </p:sp>
    </p:spTree>
    <p:extLst>
      <p:ext uri="{BB962C8B-B14F-4D97-AF65-F5344CB8AC3E}">
        <p14:creationId xmlns:p14="http://schemas.microsoft.com/office/powerpoint/2010/main" val="4043524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aphicFrame>
        <p:nvGraphicFramePr>
          <p:cNvPr id="222" name="Google Shape;222;p14"/>
          <p:cNvGraphicFramePr/>
          <p:nvPr/>
        </p:nvGraphicFramePr>
        <p:xfrm>
          <a:off x="510524" y="2104304"/>
          <a:ext cx="6751375" cy="3894467"/>
        </p:xfrm>
        <a:graphic>
          <a:graphicData uri="http://schemas.openxmlformats.org/drawingml/2006/table">
            <a:tbl>
              <a:tblPr firstRow="1" bandRow="1">
                <a:noFill/>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a:ea typeface="Roboto"/>
                          <a:cs typeface="Roboto"/>
                          <a:sym typeface="Roboto"/>
                        </a:rPr>
                        <a:t>Position</a:t>
                      </a:r>
                      <a:endParaRPr sz="1400" u="none" strike="noStrike" cap="none"/>
                    </a:p>
                  </a:txBody>
                  <a:tcPr marL="91450" marR="91450" marT="45725" marB="45725" anchor="ctr"/>
                </a:tc>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a:ea typeface="Roboto"/>
                          <a:cs typeface="Roboto"/>
                          <a:sym typeface="Roboto"/>
                        </a:rPr>
                        <a:t>Players</a:t>
                      </a:r>
                      <a:endParaRPr sz="1400" u="none" strike="noStrike" cap="none"/>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223" name="Google Shape;223;p14"/>
          <p:cNvGraphicFramePr/>
          <p:nvPr/>
        </p:nvGraphicFramePr>
        <p:xfrm>
          <a:off x="510524" y="5998664"/>
          <a:ext cx="6751350" cy="3352910"/>
        </p:xfrm>
        <a:graphic>
          <a:graphicData uri="http://schemas.openxmlformats.org/drawingml/2006/table">
            <a:tbl>
              <a:tblPr firstRow="1" bandRow="1">
                <a:noFill/>
                <a:tableStyleId>{04DDE423-DF6C-4C77-ABD4-BB056EE13708}</a:tableStyleId>
              </a:tblPr>
              <a:tblGrid>
                <a:gridCol w="3375675">
                  <a:extLst>
                    <a:ext uri="{9D8B030D-6E8A-4147-A177-3AD203B41FA5}">
                      <a16:colId xmlns:a16="http://schemas.microsoft.com/office/drawing/2014/main" val="20000"/>
                    </a:ext>
                  </a:extLst>
                </a:gridCol>
                <a:gridCol w="3375675">
                  <a:extLst>
                    <a:ext uri="{9D8B030D-6E8A-4147-A177-3AD203B41FA5}">
                      <a16:colId xmlns:a16="http://schemas.microsoft.com/office/drawing/2014/main" val="20001"/>
                    </a:ext>
                  </a:extLst>
                </a:gridCol>
              </a:tblGrid>
              <a:tr h="3017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Strengths</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Weaknesses</a:t>
                      </a:r>
                      <a:endParaRPr sz="1400" u="none" strike="noStrike" cap="none"/>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10"/>
                  </a:ext>
                </a:extLst>
              </a:tr>
            </a:tbl>
          </a:graphicData>
        </a:graphic>
      </p:graphicFrame>
      <p:sp>
        <p:nvSpPr>
          <p:cNvPr id="224" name="Google Shape;224;p14"/>
          <p:cNvSpPr txBox="1"/>
          <p:nvPr/>
        </p:nvSpPr>
        <p:spPr>
          <a:xfrm>
            <a:off x="510524" y="1396112"/>
            <a:ext cx="6751500" cy="554100"/>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Write out all 11 of your positions on the left and your expected depth chart. Use the bottom section to work through the strengths and weaknesses of your position groups. </a:t>
            </a:r>
            <a:endParaRPr sz="1400" b="0" i="0" u="none" strike="noStrike" cap="none">
              <a:solidFill>
                <a:srgbClr val="000000"/>
              </a:solidFill>
              <a:latin typeface="Arial"/>
              <a:ea typeface="Arial"/>
              <a:cs typeface="Arial"/>
              <a:sym typeface="Arial"/>
            </a:endParaRPr>
          </a:p>
        </p:txBody>
      </p:sp>
      <p:grpSp>
        <p:nvGrpSpPr>
          <p:cNvPr id="225" name="Google Shape;225;p14"/>
          <p:cNvGrpSpPr/>
          <p:nvPr/>
        </p:nvGrpSpPr>
        <p:grpSpPr>
          <a:xfrm>
            <a:off x="-11914" y="486650"/>
            <a:ext cx="7772400" cy="909350"/>
            <a:chOff x="-11914" y="486650"/>
            <a:chExt cx="7772400" cy="909350"/>
          </a:xfrm>
        </p:grpSpPr>
        <p:grpSp>
          <p:nvGrpSpPr>
            <p:cNvPr id="226" name="Google Shape;226;p14"/>
            <p:cNvGrpSpPr/>
            <p:nvPr/>
          </p:nvGrpSpPr>
          <p:grpSpPr>
            <a:xfrm>
              <a:off x="-11914" y="486650"/>
              <a:ext cx="7772400" cy="909350"/>
              <a:chOff x="0" y="1064143"/>
              <a:chExt cx="7772400" cy="804592"/>
            </a:xfrm>
          </p:grpSpPr>
          <p:sp>
            <p:nvSpPr>
              <p:cNvPr id="227" name="Google Shape;227;p14"/>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Roboto"/>
                    <a:ea typeface="Roboto"/>
                    <a:cs typeface="Roboto"/>
                    <a:sym typeface="Roboto"/>
                  </a:rPr>
                  <a:t>Establish a JV Depth Chart</a:t>
                </a:r>
                <a:endParaRPr sz="1400" b="0" i="0" u="none" strike="noStrike" cap="none">
                  <a:solidFill>
                    <a:srgbClr val="000000"/>
                  </a:solidFill>
                  <a:latin typeface="Arial"/>
                  <a:ea typeface="Arial"/>
                  <a:cs typeface="Arial"/>
                  <a:sym typeface="Arial"/>
                </a:endParaRPr>
              </a:p>
            </p:txBody>
          </p:sp>
          <p:sp>
            <p:nvSpPr>
              <p:cNvPr id="228" name="Google Shape;228;p14"/>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3</a:t>
                </a:r>
                <a:endParaRPr sz="1400" b="0" i="0" u="none" strike="noStrike" cap="none" dirty="0">
                  <a:solidFill>
                    <a:srgbClr val="000000"/>
                  </a:solidFill>
                  <a:latin typeface="Arial"/>
                  <a:ea typeface="Arial"/>
                  <a:cs typeface="Arial"/>
                  <a:sym typeface="Arial"/>
                </a:endParaRPr>
              </a:p>
            </p:txBody>
          </p:sp>
        </p:grpSp>
        <p:cxnSp>
          <p:nvCxnSpPr>
            <p:cNvPr id="229" name="Google Shape;229;p14"/>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9E99ADA8-1489-954E-BEC0-12BF5492DBDA}"/>
              </a:ext>
            </a:extLst>
          </p:cNvPr>
          <p:cNvSpPr>
            <a:spLocks noGrp="1"/>
          </p:cNvSpPr>
          <p:nvPr>
            <p:ph type="sldNum" idx="12"/>
          </p:nvPr>
        </p:nvSpPr>
        <p:spPr/>
        <p:txBody>
          <a:bodyPr/>
          <a:lstStyle/>
          <a:p>
            <a:fld id="{00000000-1234-1234-1234-123412341234}" type="slidenum">
              <a:rPr lang="en-US" smtClean="0"/>
              <a:pPr/>
              <a:t>16</a:t>
            </a:fld>
            <a:endParaRPr lang="en-US"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160</a:t>
            </a:fld>
            <a:endParaRPr lang="en-US" dirty="0"/>
          </a:p>
        </p:txBody>
      </p:sp>
    </p:spTree>
    <p:extLst>
      <p:ext uri="{BB962C8B-B14F-4D97-AF65-F5344CB8AC3E}">
        <p14:creationId xmlns:p14="http://schemas.microsoft.com/office/powerpoint/2010/main" val="122582574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161</a:t>
            </a:fld>
            <a:endParaRPr lang="en-US" dirty="0"/>
          </a:p>
        </p:txBody>
      </p:sp>
    </p:spTree>
    <p:extLst>
      <p:ext uri="{BB962C8B-B14F-4D97-AF65-F5344CB8AC3E}">
        <p14:creationId xmlns:p14="http://schemas.microsoft.com/office/powerpoint/2010/main" val="696613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162</a:t>
            </a:fld>
            <a:endParaRPr lang="en-US" dirty="0"/>
          </a:p>
        </p:txBody>
      </p:sp>
    </p:spTree>
    <p:extLst>
      <p:ext uri="{BB962C8B-B14F-4D97-AF65-F5344CB8AC3E}">
        <p14:creationId xmlns:p14="http://schemas.microsoft.com/office/powerpoint/2010/main" val="224325548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163</a:t>
            </a:fld>
            <a:endParaRPr lang="en-US" dirty="0"/>
          </a:p>
        </p:txBody>
      </p:sp>
    </p:spTree>
    <p:extLst>
      <p:ext uri="{BB962C8B-B14F-4D97-AF65-F5344CB8AC3E}">
        <p14:creationId xmlns:p14="http://schemas.microsoft.com/office/powerpoint/2010/main" val="156193595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164</a:t>
            </a:fld>
            <a:endParaRPr lang="en-US" dirty="0"/>
          </a:p>
        </p:txBody>
      </p:sp>
    </p:spTree>
    <p:extLst>
      <p:ext uri="{BB962C8B-B14F-4D97-AF65-F5344CB8AC3E}">
        <p14:creationId xmlns:p14="http://schemas.microsoft.com/office/powerpoint/2010/main" val="209276494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165</a:t>
            </a:fld>
            <a:endParaRPr lang="en-US" dirty="0"/>
          </a:p>
        </p:txBody>
      </p:sp>
    </p:spTree>
    <p:extLst>
      <p:ext uri="{BB962C8B-B14F-4D97-AF65-F5344CB8AC3E}">
        <p14:creationId xmlns:p14="http://schemas.microsoft.com/office/powerpoint/2010/main" val="331448861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166</a:t>
            </a:fld>
            <a:endParaRPr lang="en-US" dirty="0"/>
          </a:p>
        </p:txBody>
      </p:sp>
    </p:spTree>
    <p:extLst>
      <p:ext uri="{BB962C8B-B14F-4D97-AF65-F5344CB8AC3E}">
        <p14:creationId xmlns:p14="http://schemas.microsoft.com/office/powerpoint/2010/main" val="54897173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167</a:t>
            </a:fld>
            <a:endParaRPr lang="en-US" dirty="0"/>
          </a:p>
        </p:txBody>
      </p:sp>
    </p:spTree>
    <p:extLst>
      <p:ext uri="{BB962C8B-B14F-4D97-AF65-F5344CB8AC3E}">
        <p14:creationId xmlns:p14="http://schemas.microsoft.com/office/powerpoint/2010/main" val="82973642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168</a:t>
            </a:fld>
            <a:endParaRPr lang="en-US" dirty="0"/>
          </a:p>
        </p:txBody>
      </p:sp>
    </p:spTree>
    <p:extLst>
      <p:ext uri="{BB962C8B-B14F-4D97-AF65-F5344CB8AC3E}">
        <p14:creationId xmlns:p14="http://schemas.microsoft.com/office/powerpoint/2010/main" val="370964424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169</a:t>
            </a:fld>
            <a:endParaRPr lang="en-US" dirty="0"/>
          </a:p>
        </p:txBody>
      </p:sp>
    </p:spTree>
    <p:extLst>
      <p:ext uri="{BB962C8B-B14F-4D97-AF65-F5344CB8AC3E}">
        <p14:creationId xmlns:p14="http://schemas.microsoft.com/office/powerpoint/2010/main" val="3671830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aphicFrame>
        <p:nvGraphicFramePr>
          <p:cNvPr id="236" name="Google Shape;236;p15"/>
          <p:cNvGraphicFramePr/>
          <p:nvPr/>
        </p:nvGraphicFramePr>
        <p:xfrm>
          <a:off x="510524" y="2104304"/>
          <a:ext cx="6751375" cy="3894467"/>
        </p:xfrm>
        <a:graphic>
          <a:graphicData uri="http://schemas.openxmlformats.org/drawingml/2006/table">
            <a:tbl>
              <a:tblPr firstRow="1" bandRow="1">
                <a:noFill/>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a:ea typeface="Roboto"/>
                          <a:cs typeface="Roboto"/>
                          <a:sym typeface="Roboto"/>
                        </a:rPr>
                        <a:t>Position</a:t>
                      </a:r>
                      <a:endParaRPr sz="1400" u="none" strike="noStrike" cap="none"/>
                    </a:p>
                  </a:txBody>
                  <a:tcPr marL="91450" marR="91450" marT="45725" marB="45725" anchor="ctr"/>
                </a:tc>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a:ea typeface="Roboto"/>
                          <a:cs typeface="Roboto"/>
                          <a:sym typeface="Roboto"/>
                        </a:rPr>
                        <a:t>Players</a:t>
                      </a:r>
                      <a:endParaRPr sz="1400" u="none" strike="noStrike" cap="none"/>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237" name="Google Shape;237;p15"/>
          <p:cNvGraphicFramePr/>
          <p:nvPr/>
        </p:nvGraphicFramePr>
        <p:xfrm>
          <a:off x="510524" y="5998664"/>
          <a:ext cx="6751350" cy="3352910"/>
        </p:xfrm>
        <a:graphic>
          <a:graphicData uri="http://schemas.openxmlformats.org/drawingml/2006/table">
            <a:tbl>
              <a:tblPr firstRow="1" bandRow="1">
                <a:noFill/>
                <a:tableStyleId>{04DDE423-DF6C-4C77-ABD4-BB056EE13708}</a:tableStyleId>
              </a:tblPr>
              <a:tblGrid>
                <a:gridCol w="3375675">
                  <a:extLst>
                    <a:ext uri="{9D8B030D-6E8A-4147-A177-3AD203B41FA5}">
                      <a16:colId xmlns:a16="http://schemas.microsoft.com/office/drawing/2014/main" val="20000"/>
                    </a:ext>
                  </a:extLst>
                </a:gridCol>
                <a:gridCol w="3375675">
                  <a:extLst>
                    <a:ext uri="{9D8B030D-6E8A-4147-A177-3AD203B41FA5}">
                      <a16:colId xmlns:a16="http://schemas.microsoft.com/office/drawing/2014/main" val="20001"/>
                    </a:ext>
                  </a:extLst>
                </a:gridCol>
              </a:tblGrid>
              <a:tr h="3017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Strengths</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Weaknesses</a:t>
                      </a:r>
                      <a:endParaRPr sz="1400" u="none" strike="noStrike" cap="none"/>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10"/>
                  </a:ext>
                </a:extLst>
              </a:tr>
            </a:tbl>
          </a:graphicData>
        </a:graphic>
      </p:graphicFrame>
      <p:sp>
        <p:nvSpPr>
          <p:cNvPr id="238" name="Google Shape;238;p15"/>
          <p:cNvSpPr txBox="1"/>
          <p:nvPr/>
        </p:nvSpPr>
        <p:spPr>
          <a:xfrm>
            <a:off x="510524" y="1396112"/>
            <a:ext cx="6751500" cy="554100"/>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Write out all 11 of your positions on the left and your expected depth chart. Use the bottom section to work through the strengths and weaknesses of your position groups. </a:t>
            </a:r>
            <a:endParaRPr sz="1400" b="0" i="0" u="none" strike="noStrike" cap="none" dirty="0">
              <a:solidFill>
                <a:srgbClr val="000000"/>
              </a:solidFill>
              <a:latin typeface="Arial"/>
              <a:ea typeface="Arial"/>
              <a:cs typeface="Arial"/>
              <a:sym typeface="Arial"/>
            </a:endParaRPr>
          </a:p>
        </p:txBody>
      </p:sp>
      <p:grpSp>
        <p:nvGrpSpPr>
          <p:cNvPr id="239" name="Google Shape;239;p15"/>
          <p:cNvGrpSpPr/>
          <p:nvPr/>
        </p:nvGrpSpPr>
        <p:grpSpPr>
          <a:xfrm>
            <a:off x="-11914" y="486650"/>
            <a:ext cx="7772400" cy="909350"/>
            <a:chOff x="-11914" y="486650"/>
            <a:chExt cx="7772400" cy="909350"/>
          </a:xfrm>
        </p:grpSpPr>
        <p:grpSp>
          <p:nvGrpSpPr>
            <p:cNvPr id="240" name="Google Shape;240;p15"/>
            <p:cNvGrpSpPr/>
            <p:nvPr/>
          </p:nvGrpSpPr>
          <p:grpSpPr>
            <a:xfrm>
              <a:off x="-11914" y="486650"/>
              <a:ext cx="7772400" cy="909350"/>
              <a:chOff x="0" y="1064143"/>
              <a:chExt cx="7772400" cy="804592"/>
            </a:xfrm>
          </p:grpSpPr>
          <p:sp>
            <p:nvSpPr>
              <p:cNvPr id="241" name="Google Shape;241;p15"/>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Roboto"/>
                    <a:ea typeface="Roboto"/>
                    <a:cs typeface="Roboto"/>
                    <a:sym typeface="Roboto"/>
                  </a:rPr>
                  <a:t>Establish a JH Depth Chart</a:t>
                </a:r>
                <a:endParaRPr sz="1400" b="0" i="0" u="none" strike="noStrike" cap="none">
                  <a:solidFill>
                    <a:srgbClr val="000000"/>
                  </a:solidFill>
                  <a:latin typeface="Arial"/>
                  <a:ea typeface="Arial"/>
                  <a:cs typeface="Arial"/>
                  <a:sym typeface="Arial"/>
                </a:endParaRPr>
              </a:p>
            </p:txBody>
          </p:sp>
          <p:sp>
            <p:nvSpPr>
              <p:cNvPr id="242" name="Google Shape;242;p15"/>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4</a:t>
                </a:r>
                <a:endParaRPr sz="1400" b="0" i="0" u="none" strike="noStrike" cap="none" dirty="0">
                  <a:solidFill>
                    <a:srgbClr val="000000"/>
                  </a:solidFill>
                  <a:latin typeface="Arial"/>
                  <a:ea typeface="Arial"/>
                  <a:cs typeface="Arial"/>
                  <a:sym typeface="Arial"/>
                </a:endParaRPr>
              </a:p>
            </p:txBody>
          </p:sp>
        </p:grpSp>
        <p:cxnSp>
          <p:nvCxnSpPr>
            <p:cNvPr id="243" name="Google Shape;243;p15"/>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A4EB7920-2288-4746-892E-55E139F29312}"/>
              </a:ext>
            </a:extLst>
          </p:cNvPr>
          <p:cNvSpPr>
            <a:spLocks noGrp="1"/>
          </p:cNvSpPr>
          <p:nvPr>
            <p:ph type="sldNum" idx="12"/>
          </p:nvPr>
        </p:nvSpPr>
        <p:spPr/>
        <p:txBody>
          <a:bodyPr/>
          <a:lstStyle/>
          <a:p>
            <a:fld id="{00000000-1234-1234-1234-123412341234}" type="slidenum">
              <a:rPr lang="en-US" smtClean="0"/>
              <a:pPr/>
              <a:t>17</a:t>
            </a:fld>
            <a:endParaRPr lang="en-US"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170</a:t>
            </a:fld>
            <a:endParaRPr lang="en-US" dirty="0"/>
          </a:p>
        </p:txBody>
      </p:sp>
    </p:spTree>
    <p:extLst>
      <p:ext uri="{BB962C8B-B14F-4D97-AF65-F5344CB8AC3E}">
        <p14:creationId xmlns:p14="http://schemas.microsoft.com/office/powerpoint/2010/main" val="47871347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171</a:t>
            </a:fld>
            <a:endParaRPr lang="en-US" dirty="0"/>
          </a:p>
        </p:txBody>
      </p:sp>
    </p:spTree>
    <p:extLst>
      <p:ext uri="{BB962C8B-B14F-4D97-AF65-F5344CB8AC3E}">
        <p14:creationId xmlns:p14="http://schemas.microsoft.com/office/powerpoint/2010/main" val="255222943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172</a:t>
            </a:fld>
            <a:endParaRPr lang="en-US" dirty="0"/>
          </a:p>
        </p:txBody>
      </p:sp>
    </p:spTree>
    <p:extLst>
      <p:ext uri="{BB962C8B-B14F-4D97-AF65-F5344CB8AC3E}">
        <p14:creationId xmlns:p14="http://schemas.microsoft.com/office/powerpoint/2010/main" val="327195632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173</a:t>
            </a:fld>
            <a:endParaRPr lang="en-US" dirty="0"/>
          </a:p>
        </p:txBody>
      </p:sp>
    </p:spTree>
    <p:extLst>
      <p:ext uri="{BB962C8B-B14F-4D97-AF65-F5344CB8AC3E}">
        <p14:creationId xmlns:p14="http://schemas.microsoft.com/office/powerpoint/2010/main" val="218404221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174</a:t>
            </a:fld>
            <a:endParaRPr lang="en-US" dirty="0"/>
          </a:p>
        </p:txBody>
      </p:sp>
    </p:spTree>
    <p:extLst>
      <p:ext uri="{BB962C8B-B14F-4D97-AF65-F5344CB8AC3E}">
        <p14:creationId xmlns:p14="http://schemas.microsoft.com/office/powerpoint/2010/main" val="339897494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175</a:t>
            </a:fld>
            <a:endParaRPr lang="en-US" dirty="0"/>
          </a:p>
        </p:txBody>
      </p:sp>
    </p:spTree>
    <p:extLst>
      <p:ext uri="{BB962C8B-B14F-4D97-AF65-F5344CB8AC3E}">
        <p14:creationId xmlns:p14="http://schemas.microsoft.com/office/powerpoint/2010/main" val="25915368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176</a:t>
            </a:fld>
            <a:endParaRPr lang="en-US" dirty="0"/>
          </a:p>
        </p:txBody>
      </p:sp>
    </p:spTree>
    <p:extLst>
      <p:ext uri="{BB962C8B-B14F-4D97-AF65-F5344CB8AC3E}">
        <p14:creationId xmlns:p14="http://schemas.microsoft.com/office/powerpoint/2010/main" val="285945181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177</a:t>
            </a:fld>
            <a:endParaRPr lang="en-US" dirty="0"/>
          </a:p>
        </p:txBody>
      </p:sp>
    </p:spTree>
    <p:extLst>
      <p:ext uri="{BB962C8B-B14F-4D97-AF65-F5344CB8AC3E}">
        <p14:creationId xmlns:p14="http://schemas.microsoft.com/office/powerpoint/2010/main" val="126286186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65"/>
          <p:cNvSpPr txBox="1"/>
          <p:nvPr/>
        </p:nvSpPr>
        <p:spPr>
          <a:xfrm>
            <a:off x="558487" y="628484"/>
            <a:ext cx="4326279" cy="2754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Drill:</a:t>
            </a:r>
            <a:r>
              <a:rPr lang="en-US" sz="1800" b="1" i="0" u="none" strike="noStrike" cap="none">
                <a:solidFill>
                  <a:schemeClr val="dk1"/>
                </a:solidFill>
                <a:latin typeface="Calibri"/>
                <a:ea typeface="Calibri"/>
                <a:cs typeface="Calibri"/>
                <a:sym typeface="Calibri"/>
              </a:rPr>
              <a:t>		        </a:t>
            </a:r>
            <a:r>
              <a:rPr lang="en-US" sz="1800" b="1" i="0" u="none" strike="noStrike" cap="none">
                <a:solidFill>
                  <a:schemeClr val="dk1"/>
                </a:solidFill>
                <a:latin typeface="Roboto"/>
                <a:ea typeface="Roboto"/>
                <a:cs typeface="Roboto"/>
                <a:sym typeface="Roboto"/>
              </a:rPr>
              <a:t>Position:</a:t>
            </a: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p:txBody>
      </p:sp>
      <p:sp>
        <p:nvSpPr>
          <p:cNvPr id="1120" name="Google Shape;1120;p65"/>
          <p:cNvSpPr/>
          <p:nvPr/>
        </p:nvSpPr>
        <p:spPr>
          <a:xfrm>
            <a:off x="626056"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1" name="Google Shape;1121;p65"/>
          <p:cNvSpPr/>
          <p:nvPr/>
        </p:nvSpPr>
        <p:spPr>
          <a:xfrm>
            <a:off x="2841751"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2" name="Google Shape;1122;p65"/>
          <p:cNvSpPr/>
          <p:nvPr/>
        </p:nvSpPr>
        <p:spPr>
          <a:xfrm>
            <a:off x="5071508" y="969304"/>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1" i="0" u="none" strike="noStrike" cap="none">
              <a:solidFill>
                <a:schemeClr val="dk1"/>
              </a:solidFill>
              <a:latin typeface="Calibri"/>
              <a:ea typeface="Calibri"/>
              <a:cs typeface="Calibri"/>
              <a:sym typeface="Calibri"/>
            </a:endParaRPr>
          </a:p>
        </p:txBody>
      </p:sp>
      <p:sp>
        <p:nvSpPr>
          <p:cNvPr id="1123" name="Google Shape;1123;p65"/>
          <p:cNvSpPr txBox="1"/>
          <p:nvPr/>
        </p:nvSpPr>
        <p:spPr>
          <a:xfrm>
            <a:off x="626055"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PURPOSE</a:t>
            </a:r>
            <a:endParaRPr sz="1400" b="1" i="0" u="none" strike="noStrike" cap="none">
              <a:solidFill>
                <a:srgbClr val="FFFFFF"/>
              </a:solidFill>
              <a:latin typeface="Calibri"/>
              <a:ea typeface="Calibri"/>
              <a:cs typeface="Calibri"/>
              <a:sym typeface="Calibri"/>
            </a:endParaRPr>
          </a:p>
        </p:txBody>
      </p:sp>
      <p:sp>
        <p:nvSpPr>
          <p:cNvPr id="1124" name="Google Shape;1124;p65"/>
          <p:cNvSpPr txBox="1"/>
          <p:nvPr/>
        </p:nvSpPr>
        <p:spPr>
          <a:xfrm>
            <a:off x="2824281"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KEY SKILLS</a:t>
            </a:r>
            <a:endParaRPr sz="1400" b="1" i="0" u="none" strike="noStrike" cap="none">
              <a:solidFill>
                <a:srgbClr val="FFFFFF"/>
              </a:solidFill>
              <a:latin typeface="Calibri"/>
              <a:ea typeface="Calibri"/>
              <a:cs typeface="Calibri"/>
              <a:sym typeface="Calibri"/>
            </a:endParaRPr>
          </a:p>
        </p:txBody>
      </p:sp>
      <p:sp>
        <p:nvSpPr>
          <p:cNvPr id="1125" name="Google Shape;1125;p65"/>
          <p:cNvSpPr txBox="1"/>
          <p:nvPr/>
        </p:nvSpPr>
        <p:spPr>
          <a:xfrm>
            <a:off x="5036566" y="925744"/>
            <a:ext cx="1302345"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SETUP</a:t>
            </a:r>
            <a:endParaRPr sz="1400" b="1" i="0" u="none" strike="noStrike" cap="none">
              <a:solidFill>
                <a:srgbClr val="FFFFFF"/>
              </a:solidFill>
              <a:latin typeface="Calibri"/>
              <a:ea typeface="Calibri"/>
              <a:cs typeface="Calibri"/>
              <a:sym typeface="Calibri"/>
            </a:endParaRPr>
          </a:p>
        </p:txBody>
      </p:sp>
      <p:sp>
        <p:nvSpPr>
          <p:cNvPr id="1126" name="Google Shape;1126;p65"/>
          <p:cNvSpPr/>
          <p:nvPr/>
        </p:nvSpPr>
        <p:spPr>
          <a:xfrm>
            <a:off x="626056" y="31832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27" name="Google Shape;1127;p65"/>
          <p:cNvSpPr txBox="1"/>
          <p:nvPr/>
        </p:nvSpPr>
        <p:spPr>
          <a:xfrm>
            <a:off x="626056" y="3139719"/>
            <a:ext cx="196787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DRILL INSTRUCTIONS</a:t>
            </a:r>
            <a:endParaRPr sz="1400" b="1" i="0" u="none" strike="noStrike" cap="none">
              <a:solidFill>
                <a:srgbClr val="FFFFFF"/>
              </a:solidFill>
              <a:latin typeface="Calibri"/>
              <a:ea typeface="Calibri"/>
              <a:cs typeface="Calibri"/>
              <a:sym typeface="Calibri"/>
            </a:endParaRPr>
          </a:p>
        </p:txBody>
      </p:sp>
      <p:sp>
        <p:nvSpPr>
          <p:cNvPr id="1128" name="Google Shape;1128;p65"/>
          <p:cNvSpPr/>
          <p:nvPr/>
        </p:nvSpPr>
        <p:spPr>
          <a:xfrm>
            <a:off x="626056" y="5869779"/>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sp>
        <p:nvSpPr>
          <p:cNvPr id="1129" name="Google Shape;1129;p65"/>
          <p:cNvSpPr txBox="1"/>
          <p:nvPr/>
        </p:nvSpPr>
        <p:spPr>
          <a:xfrm>
            <a:off x="626056" y="5826219"/>
            <a:ext cx="1918868"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COMMON MISTAKES</a:t>
            </a:r>
            <a:endParaRPr sz="1400" b="1" i="0" u="none" strike="noStrike" cap="none">
              <a:solidFill>
                <a:srgbClr val="FFFFFF"/>
              </a:solidFill>
              <a:latin typeface="Calibri"/>
              <a:ea typeface="Calibri"/>
              <a:cs typeface="Calibri"/>
              <a:sym typeface="Calibri"/>
            </a:endParaRPr>
          </a:p>
        </p:txBody>
      </p:sp>
      <p:sp>
        <p:nvSpPr>
          <p:cNvPr id="1130" name="Google Shape;1130;p65"/>
          <p:cNvSpPr/>
          <p:nvPr/>
        </p:nvSpPr>
        <p:spPr>
          <a:xfrm>
            <a:off x="626056" y="7606013"/>
            <a:ext cx="2090633"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sp>
        <p:nvSpPr>
          <p:cNvPr id="1131" name="Google Shape;1131;p65"/>
          <p:cNvSpPr txBox="1"/>
          <p:nvPr/>
        </p:nvSpPr>
        <p:spPr>
          <a:xfrm>
            <a:off x="626056" y="7562453"/>
            <a:ext cx="2010443" cy="231908"/>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COACHING POINTS</a:t>
            </a:r>
            <a:endParaRPr sz="1400" b="1" i="0" u="none" strike="noStrike" cap="none">
              <a:solidFill>
                <a:srgbClr val="FFFFFF"/>
              </a:solidFill>
              <a:latin typeface="Calibri"/>
              <a:ea typeface="Calibri"/>
              <a:cs typeface="Calibri"/>
              <a:sym typeface="Calibri"/>
            </a:endParaRPr>
          </a:p>
        </p:txBody>
      </p:sp>
      <p:sp>
        <p:nvSpPr>
          <p:cNvPr id="1132" name="Google Shape;1132;p65"/>
          <p:cNvSpPr txBox="1"/>
          <p:nvPr/>
        </p:nvSpPr>
        <p:spPr>
          <a:xfrm>
            <a:off x="558487" y="1169288"/>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p:txBody>
      </p:sp>
      <p:sp>
        <p:nvSpPr>
          <p:cNvPr id="1133" name="Google Shape;1133;p65"/>
          <p:cNvSpPr txBox="1"/>
          <p:nvPr/>
        </p:nvSpPr>
        <p:spPr>
          <a:xfrm>
            <a:off x="2769315" y="1157776"/>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	</a:t>
            </a:r>
            <a:endParaRPr sz="1400" b="0" i="0" u="none" strike="noStrike" cap="none">
              <a:solidFill>
                <a:schemeClr val="dk1"/>
              </a:solidFill>
              <a:latin typeface="Times New Roman"/>
              <a:ea typeface="Times New Roman"/>
              <a:cs typeface="Times New Roman"/>
              <a:sym typeface="Times New Roman"/>
            </a:endParaRPr>
          </a:p>
        </p:txBody>
      </p:sp>
      <p:sp>
        <p:nvSpPr>
          <p:cNvPr id="1134" name="Google Shape;1134;p65"/>
          <p:cNvSpPr txBox="1"/>
          <p:nvPr/>
        </p:nvSpPr>
        <p:spPr>
          <a:xfrm>
            <a:off x="5044444" y="1157776"/>
            <a:ext cx="2117610"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320"/>
              <a:buFont typeface="Arial"/>
              <a:buNone/>
            </a:pPr>
            <a:endParaRPr sz="1320" b="0" i="0" u="none" strike="noStrike" cap="none">
              <a:solidFill>
                <a:schemeClr val="dk1"/>
              </a:solidFill>
              <a:latin typeface="Times New Roman"/>
              <a:ea typeface="Times New Roman"/>
              <a:cs typeface="Times New Roman"/>
              <a:sym typeface="Times New Roman"/>
            </a:endParaRPr>
          </a:p>
        </p:txBody>
      </p:sp>
      <p:sp>
        <p:nvSpPr>
          <p:cNvPr id="1135" name="Google Shape;1135;p65"/>
          <p:cNvSpPr txBox="1"/>
          <p:nvPr/>
        </p:nvSpPr>
        <p:spPr>
          <a:xfrm>
            <a:off x="3842105" y="3110390"/>
            <a:ext cx="2145578" cy="522473"/>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p:txBody>
      </p:sp>
      <p:pic>
        <p:nvPicPr>
          <p:cNvPr id="1136" name="Google Shape;1136;p65" descr="Shape  Description automatically generated with low confidence"/>
          <p:cNvPicPr preferRelativeResize="0"/>
          <p:nvPr/>
        </p:nvPicPr>
        <p:blipFill rotWithShape="1">
          <a:blip r:embed="rId3">
            <a:alphaModFix/>
          </a:blip>
          <a:srcRect/>
          <a:stretch/>
        </p:blipFill>
        <p:spPr>
          <a:xfrm>
            <a:off x="5736089" y="-287381"/>
            <a:ext cx="1878226" cy="1878226"/>
          </a:xfrm>
          <a:prstGeom prst="rect">
            <a:avLst/>
          </a:prstGeom>
          <a:noFill/>
          <a:ln>
            <a:noFill/>
          </a:ln>
        </p:spPr>
      </p:pic>
      <p:sp>
        <p:nvSpPr>
          <p:cNvPr id="1138" name="Google Shape;1138;p65"/>
          <p:cNvSpPr/>
          <p:nvPr/>
        </p:nvSpPr>
        <p:spPr>
          <a:xfrm>
            <a:off x="2841751" y="3183280"/>
            <a:ext cx="4281997" cy="231908"/>
          </a:xfrm>
          <a:prstGeom prst="rect">
            <a:avLst/>
          </a:prstGeom>
          <a:solidFill>
            <a:srgbClr val="000000"/>
          </a:solidFill>
          <a:ln w="9525" cap="flat" cmpd="sng">
            <a:solidFill>
              <a:schemeClr val="dk2"/>
            </a:solidFill>
            <a:prstDash val="solid"/>
            <a:round/>
            <a:headEnd type="none" w="sm" len="sm"/>
            <a:tailEnd type="none" w="sm" len="sm"/>
          </a:ln>
        </p:spPr>
        <p:txBody>
          <a:bodyPr spcFirstLastPara="1" wrap="square" lIns="75425" tIns="75425" rIns="75425" bIns="75425" numCol="1" anchor="ctr" anchorCtr="0">
            <a:noAutofit/>
          </a:bodyPr>
          <a:lstStyle/>
          <a:p>
            <a:pPr marL="0" marR="0" lvl="0" indent="0" algn="l" rtl="0">
              <a:lnSpc>
                <a:spcPct val="100000"/>
              </a:lnSpc>
              <a:spcBef>
                <a:spcPts val="0"/>
              </a:spcBef>
              <a:spcAft>
                <a:spcPts val="0"/>
              </a:spcAft>
              <a:buClr>
                <a:srgbClr val="000000"/>
              </a:buClr>
              <a:buSzPts val="1155"/>
              <a:buFont typeface="Arial"/>
              <a:buNone/>
            </a:pPr>
            <a:endParaRPr sz="1155" b="0" i="0" u="none" strike="noStrike" cap="none">
              <a:solidFill>
                <a:schemeClr val="dk1"/>
              </a:solidFill>
              <a:latin typeface="Calibri"/>
              <a:ea typeface="Calibri"/>
              <a:cs typeface="Calibri"/>
              <a:sym typeface="Calibri"/>
            </a:endParaRPr>
          </a:p>
        </p:txBody>
      </p:sp>
      <p:sp>
        <p:nvSpPr>
          <p:cNvPr id="1139" name="Google Shape;1139;p65"/>
          <p:cNvSpPr txBox="1"/>
          <p:nvPr/>
        </p:nvSpPr>
        <p:spPr>
          <a:xfrm>
            <a:off x="2824281" y="3150710"/>
            <a:ext cx="4030562" cy="279066"/>
          </a:xfrm>
          <a:prstGeom prst="rect">
            <a:avLst/>
          </a:prstGeom>
          <a:noFill/>
          <a:ln>
            <a:noFill/>
          </a:ln>
        </p:spPr>
        <p:txBody>
          <a:bodyPr spcFirstLastPara="1" wrap="square" lIns="75425" tIns="75425" rIns="75425" bIns="75425" numCol="1"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Calibri"/>
                <a:ea typeface="Calibri"/>
                <a:cs typeface="Calibri"/>
                <a:sym typeface="Calibri"/>
              </a:rPr>
              <a:t>DIAGRAM DRILL</a:t>
            </a:r>
            <a:endParaRPr sz="1400" b="1" i="0" u="none" strike="noStrike" cap="none">
              <a:solidFill>
                <a:srgbClr val="FFFFFF"/>
              </a:solidFill>
              <a:latin typeface="Calibri"/>
              <a:ea typeface="Calibri"/>
              <a:cs typeface="Calibri"/>
              <a:sym typeface="Calibri"/>
            </a:endParaRPr>
          </a:p>
        </p:txBody>
      </p:sp>
      <p:sp>
        <p:nvSpPr>
          <p:cNvPr id="3" name="Slide Number Placeholder 2">
            <a:extLst>
              <a:ext uri="{FF2B5EF4-FFF2-40B4-BE49-F238E27FC236}">
                <a16:creationId xmlns:a16="http://schemas.microsoft.com/office/drawing/2014/main" id="{441AE09D-CAEC-414A-BC30-930D7E63D4F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pPr marL="0" lvl="0" indent="0" algn="ctr" rtl="0">
                <a:spcBef>
                  <a:spcPts val="0"/>
                </a:spcBef>
                <a:spcAft>
                  <a:spcPts val="0"/>
                </a:spcAft>
                <a:buNone/>
              </a:pPr>
              <a:t>178</a:t>
            </a:fld>
            <a:endParaRPr lang="en-US" dirty="0"/>
          </a:p>
        </p:txBody>
      </p:sp>
    </p:spTree>
    <p:extLst>
      <p:ext uri="{BB962C8B-B14F-4D97-AF65-F5344CB8AC3E}">
        <p14:creationId xmlns:p14="http://schemas.microsoft.com/office/powerpoint/2010/main" val="330795372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66"/>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148" name="Google Shape;1148;p66"/>
          <p:cNvSpPr txBox="1"/>
          <p:nvPr/>
        </p:nvSpPr>
        <p:spPr>
          <a:xfrm>
            <a:off x="457200" y="1645263"/>
            <a:ext cx="6858000" cy="6555600"/>
          </a:xfrm>
          <a:prstGeom prst="rect">
            <a:avLst/>
          </a:prstGeom>
          <a:noFill/>
          <a:ln>
            <a:noFill/>
          </a:ln>
        </p:spPr>
        <p:txBody>
          <a:bodyPr spcFirstLastPara="1" wrap="square" lIns="91425" tIns="45700" rIns="91425" bIns="45700" numCol="1" anchor="t" anchorCtr="0">
            <a:spAutoFit/>
          </a:bodyPr>
          <a:lstStyle/>
          <a:p>
            <a:pPr marL="0" marR="0" lvl="0" indent="0" rtl="0">
              <a:lnSpc>
                <a:spcPct val="150000"/>
              </a:lnSpc>
              <a:spcBef>
                <a:spcPts val="0"/>
              </a:spcBef>
              <a:spcAft>
                <a:spcPts val="0"/>
              </a:spcAft>
              <a:buClr>
                <a:srgbClr val="000000"/>
              </a:buClr>
              <a:buSzPts val="1800"/>
              <a:buFont typeface="Arial"/>
              <a:buNone/>
            </a:pPr>
            <a:r>
              <a:rPr lang="en-US" sz="1400" b="0"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There could be an entire book on breaking down an opponent, but we wanted to include at least one chapter going over this task</a:t>
            </a:r>
            <a:r>
              <a:rPr lang="en-US" dirty="0">
                <a:solidFill>
                  <a:schemeClr val="tx1"/>
                </a:solidFill>
                <a:latin typeface="Times New Roman" panose="02020603050405020304" pitchFamily="18" charset="0"/>
                <a:ea typeface="Times New Roman"/>
                <a:cs typeface="Times New Roman" panose="02020603050405020304" pitchFamily="18" charset="0"/>
                <a:sym typeface="Times New Roman"/>
              </a:rPr>
              <a:t> because it’s vital to your success as a defensive coordinator.</a:t>
            </a:r>
            <a:endParaRPr sz="1400" b="0"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0" marR="0" lvl="0" indent="0" rtl="0">
              <a:lnSpc>
                <a:spcPct val="150000"/>
              </a:lnSpc>
              <a:spcBef>
                <a:spcPts val="0"/>
              </a:spcBef>
              <a:spcAft>
                <a:spcPts val="0"/>
              </a:spcAft>
              <a:buClr>
                <a:srgbClr val="000000"/>
              </a:buClr>
              <a:buSzPts val="1800"/>
              <a:buFont typeface="Arial"/>
              <a:buNone/>
            </a:pPr>
            <a:endParaRPr sz="1400" b="0"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0" marR="0" lvl="0" indent="0" rtl="0">
              <a:lnSpc>
                <a:spcPct val="150000"/>
              </a:lnSpc>
              <a:spcBef>
                <a:spcPts val="0"/>
              </a:spcBef>
              <a:spcAft>
                <a:spcPts val="0"/>
              </a:spcAft>
              <a:buClr>
                <a:srgbClr val="000000"/>
              </a:buClr>
              <a:buSzPts val="1800"/>
              <a:buFont typeface="Arial"/>
              <a:buNone/>
            </a:pPr>
            <a:r>
              <a:rPr lang="en-US" sz="1400" b="0"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rPr>
              <a:t>These exercises will specifically go over breaking down the personnel of an opponent. After recording each of the opponent’s positions and players, take notes on each player. Just like in building your own defense, when studying another team, always start with their personnel. Before you think about their scheme, think about the matchups your players will be facing. </a:t>
            </a:r>
            <a:endParaRPr sz="1400" b="0"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0" marR="0" lvl="0" indent="0" rtl="0">
              <a:lnSpc>
                <a:spcPct val="150000"/>
              </a:lnSpc>
              <a:spcBef>
                <a:spcPts val="0"/>
              </a:spcBef>
              <a:spcAft>
                <a:spcPts val="0"/>
              </a:spcAft>
              <a:buClr>
                <a:srgbClr val="000000"/>
              </a:buClr>
              <a:buSzPts val="1800"/>
              <a:buFont typeface="Arial"/>
              <a:buNone/>
            </a:pPr>
            <a:endParaRPr sz="1400" b="0"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0" marR="0" lvl="0" indent="0" rtl="0">
              <a:lnSpc>
                <a:spcPct val="150000"/>
              </a:lnSpc>
              <a:spcBef>
                <a:spcPts val="0"/>
              </a:spcBef>
              <a:spcAft>
                <a:spcPts val="0"/>
              </a:spcAft>
              <a:buClr>
                <a:srgbClr val="000000"/>
              </a:buClr>
              <a:buSzPts val="1800"/>
              <a:buFont typeface="Arial"/>
              <a:buNone/>
            </a:pPr>
            <a:r>
              <a:rPr lang="en-US" dirty="0">
                <a:solidFill>
                  <a:schemeClr val="tx1"/>
                </a:solidFill>
                <a:latin typeface="Times New Roman" panose="02020603050405020304" pitchFamily="18" charset="0"/>
                <a:ea typeface="Times New Roman"/>
                <a:cs typeface="Times New Roman" panose="02020603050405020304" pitchFamily="18" charset="0"/>
                <a:sym typeface="Times New Roman"/>
              </a:rPr>
              <a:t>Then, work to ensure your players are as prepared as possible for an opponent by studying their tendencies.</a:t>
            </a:r>
          </a:p>
          <a:p>
            <a:pPr marL="0" marR="0" lvl="0" indent="0" rtl="0">
              <a:lnSpc>
                <a:spcPct val="150000"/>
              </a:lnSpc>
              <a:spcBef>
                <a:spcPts val="0"/>
              </a:spcBef>
              <a:spcAft>
                <a:spcPts val="0"/>
              </a:spcAft>
              <a:buClr>
                <a:srgbClr val="000000"/>
              </a:buClr>
              <a:buSzPts val="1800"/>
              <a:buFont typeface="Arial"/>
              <a:buNone/>
            </a:pPr>
            <a:endParaRPr sz="1400" b="0"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0" marR="0" lvl="0" indent="0" rtl="0">
              <a:lnSpc>
                <a:spcPct val="150000"/>
              </a:lnSpc>
              <a:spcBef>
                <a:spcPts val="0"/>
              </a:spcBef>
              <a:spcAft>
                <a:spcPts val="0"/>
              </a:spcAft>
              <a:buClr>
                <a:srgbClr val="000000"/>
              </a:buClr>
              <a:buSzPts val="1800"/>
              <a:buFont typeface="Arial"/>
              <a:buNone/>
            </a:pPr>
            <a:r>
              <a:rPr lang="en-US" dirty="0">
                <a:solidFill>
                  <a:schemeClr val="tx1"/>
                </a:solidFill>
                <a:latin typeface="Times New Roman" panose="02020603050405020304" pitchFamily="18" charset="0"/>
                <a:ea typeface="Times New Roman"/>
                <a:cs typeface="Times New Roman" panose="02020603050405020304" pitchFamily="18" charset="0"/>
                <a:sym typeface="Times New Roman"/>
              </a:rPr>
              <a:t>There are a ton of resources available to coaches and we’d highly recommend as a coach you always evolve how you breakdown opponents. </a:t>
            </a:r>
            <a:endParaRPr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0" marR="0" lvl="0" indent="0" rtl="0">
              <a:lnSpc>
                <a:spcPct val="150000"/>
              </a:lnSpc>
              <a:spcBef>
                <a:spcPts val="0"/>
              </a:spcBef>
              <a:spcAft>
                <a:spcPts val="0"/>
              </a:spcAft>
              <a:buClr>
                <a:srgbClr val="000000"/>
              </a:buClr>
              <a:buSzPts val="1800"/>
              <a:buFont typeface="Arial"/>
              <a:buNone/>
            </a:pPr>
            <a:endParaRPr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0" marR="0" lvl="0" indent="0" rtl="0">
              <a:lnSpc>
                <a:spcPct val="150000"/>
              </a:lnSpc>
              <a:spcBef>
                <a:spcPts val="0"/>
              </a:spcBef>
              <a:spcAft>
                <a:spcPts val="0"/>
              </a:spcAft>
              <a:buClr>
                <a:srgbClr val="000000"/>
              </a:buClr>
              <a:buSzPts val="1800"/>
              <a:buFont typeface="Arial"/>
              <a:buNone/>
            </a:pPr>
            <a:r>
              <a:rPr lang="en-US" dirty="0">
                <a:solidFill>
                  <a:schemeClr val="tx1"/>
                </a:solidFill>
                <a:latin typeface="Times New Roman" panose="02020603050405020304" pitchFamily="18" charset="0"/>
                <a:ea typeface="Times New Roman"/>
                <a:cs typeface="Times New Roman" panose="02020603050405020304" pitchFamily="18" charset="0"/>
                <a:sym typeface="Times New Roman"/>
              </a:rPr>
              <a:t>In this workbook, there are 10 sheets to breakdown your opponents’ personnel, and then two sheets that give you templates for ”padding” your opponent and tracking common plays.</a:t>
            </a:r>
          </a:p>
          <a:p>
            <a:pPr marL="0" marR="0" lvl="0" indent="0" rtl="0">
              <a:lnSpc>
                <a:spcPct val="150000"/>
              </a:lnSpc>
              <a:spcBef>
                <a:spcPts val="0"/>
              </a:spcBef>
              <a:spcAft>
                <a:spcPts val="0"/>
              </a:spcAft>
              <a:buClr>
                <a:srgbClr val="000000"/>
              </a:buClr>
              <a:buSzPts val="1800"/>
              <a:buFont typeface="Arial"/>
              <a:buNone/>
            </a:pPr>
            <a:endParaRPr dirty="0">
              <a:solidFill>
                <a:schemeClr val="tx1"/>
              </a:solidFill>
              <a:latin typeface="Times New Roman" panose="02020603050405020304" pitchFamily="18" charset="0"/>
              <a:ea typeface="Times New Roman"/>
              <a:cs typeface="Times New Roman" panose="02020603050405020304" pitchFamily="18" charset="0"/>
              <a:sym typeface="Times New Roman"/>
            </a:endParaRPr>
          </a:p>
          <a:p>
            <a:pPr marL="0" marR="0" lvl="0" indent="0" rtl="0">
              <a:lnSpc>
                <a:spcPct val="150000"/>
              </a:lnSpc>
              <a:spcBef>
                <a:spcPts val="0"/>
              </a:spcBef>
              <a:spcAft>
                <a:spcPts val="0"/>
              </a:spcAft>
              <a:buClr>
                <a:srgbClr val="000000"/>
              </a:buClr>
              <a:buSzPts val="1800"/>
              <a:buFont typeface="Arial"/>
              <a:buNone/>
            </a:pPr>
            <a:r>
              <a:rPr lang="en-US" dirty="0">
                <a:solidFill>
                  <a:schemeClr val="tx1"/>
                </a:solidFill>
                <a:latin typeface="Times New Roman" panose="02020603050405020304" pitchFamily="18" charset="0"/>
                <a:ea typeface="Times New Roman"/>
                <a:cs typeface="Times New Roman" panose="02020603050405020304" pitchFamily="18" charset="0"/>
                <a:sym typeface="Times New Roman"/>
              </a:rPr>
              <a:t>We’ve only included examples in this workbook because you’ll need dozens and dozens of them throughout the season. So, to print off more, please scan the QR code below</a:t>
            </a:r>
            <a:endParaRPr sz="1400" b="0" i="0" u="none" strike="noStrike" cap="none" dirty="0">
              <a:solidFill>
                <a:schemeClr val="tx1"/>
              </a:solidFill>
              <a:latin typeface="Times New Roman" panose="02020603050405020304" pitchFamily="18" charset="0"/>
              <a:ea typeface="Times New Roman"/>
              <a:cs typeface="Times New Roman" panose="02020603050405020304" pitchFamily="18" charset="0"/>
              <a:sym typeface="Times New Roman"/>
            </a:endParaRPr>
          </a:p>
        </p:txBody>
      </p:sp>
      <p:grpSp>
        <p:nvGrpSpPr>
          <p:cNvPr id="1149" name="Google Shape;1149;p66"/>
          <p:cNvGrpSpPr/>
          <p:nvPr/>
        </p:nvGrpSpPr>
        <p:grpSpPr>
          <a:xfrm>
            <a:off x="0" y="518280"/>
            <a:ext cx="7772400" cy="1004504"/>
            <a:chOff x="0" y="518280"/>
            <a:chExt cx="7772400" cy="1004504"/>
          </a:xfrm>
        </p:grpSpPr>
        <p:grpSp>
          <p:nvGrpSpPr>
            <p:cNvPr id="1150" name="Google Shape;1150;p66"/>
            <p:cNvGrpSpPr/>
            <p:nvPr/>
          </p:nvGrpSpPr>
          <p:grpSpPr>
            <a:xfrm>
              <a:off x="0" y="518280"/>
              <a:ext cx="7772400" cy="1004504"/>
              <a:chOff x="0" y="518280"/>
              <a:chExt cx="7772400" cy="1004504"/>
            </a:xfrm>
          </p:grpSpPr>
          <p:sp>
            <p:nvSpPr>
              <p:cNvPr id="1151" name="Google Shape;1151;p66"/>
              <p:cNvSpPr txBox="1"/>
              <p:nvPr/>
            </p:nvSpPr>
            <p:spPr>
              <a:xfrm>
                <a:off x="0" y="814784"/>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Opponent Breakdown</a:t>
                </a:r>
                <a:endParaRPr sz="1400" b="0" i="0" u="none" strike="noStrike" cap="none">
                  <a:solidFill>
                    <a:srgbClr val="000000"/>
                  </a:solidFill>
                  <a:latin typeface="Arial"/>
                  <a:ea typeface="Arial"/>
                  <a:cs typeface="Arial"/>
                  <a:sym typeface="Arial"/>
                </a:endParaRPr>
              </a:p>
            </p:txBody>
          </p:sp>
          <p:sp>
            <p:nvSpPr>
              <p:cNvPr id="1152" name="Google Shape;1152;p66"/>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Chapter </a:t>
                </a:r>
                <a:r>
                  <a:rPr lang="en-US" sz="2000" b="1" dirty="0">
                    <a:solidFill>
                      <a:schemeClr val="dk1"/>
                    </a:solidFill>
                    <a:latin typeface="Roboto"/>
                    <a:ea typeface="Roboto"/>
                    <a:cs typeface="Roboto"/>
                    <a:sym typeface="Roboto"/>
                  </a:rPr>
                  <a:t>10</a:t>
                </a:r>
                <a:endParaRPr sz="1400" b="0" i="0" u="none" strike="noStrike" cap="none" dirty="0">
                  <a:solidFill>
                    <a:srgbClr val="000000"/>
                  </a:solidFill>
                  <a:latin typeface="Arial"/>
                  <a:ea typeface="Arial"/>
                  <a:cs typeface="Arial"/>
                  <a:sym typeface="Arial"/>
                </a:endParaRPr>
              </a:p>
            </p:txBody>
          </p:sp>
        </p:grpSp>
        <p:cxnSp>
          <p:nvCxnSpPr>
            <p:cNvPr id="1153" name="Google Shape;1153;p66"/>
            <p:cNvCxnSpPr/>
            <p:nvPr/>
          </p:nvCxnSpPr>
          <p:spPr>
            <a:xfrm>
              <a:off x="457200" y="1522670"/>
              <a:ext cx="6858000" cy="0"/>
            </a:xfrm>
            <a:prstGeom prst="straightConnector1">
              <a:avLst/>
            </a:prstGeom>
            <a:noFill/>
            <a:ln w="38100" cap="flat" cmpd="sng">
              <a:solidFill>
                <a:schemeClr val="dk1"/>
              </a:solidFill>
              <a:prstDash val="solid"/>
              <a:miter lim="800000"/>
              <a:headEnd type="none" w="sm" len="sm"/>
              <a:tailEnd type="none" w="sm" len="sm"/>
            </a:ln>
          </p:spPr>
        </p:cxnSp>
      </p:grpSp>
      <p:pic>
        <p:nvPicPr>
          <p:cNvPr id="3" name="Picture 2" descr="Qr code&#10;&#10;Description automatically generated">
            <a:extLst>
              <a:ext uri="{FF2B5EF4-FFF2-40B4-BE49-F238E27FC236}">
                <a16:creationId xmlns:a16="http://schemas.microsoft.com/office/drawing/2014/main" id="{4FC3B70F-B0E3-4548-947E-F60D67AE597A}"/>
              </a:ext>
            </a:extLst>
          </p:cNvPr>
          <p:cNvPicPr>
            <a:picLocks noChangeAspect="1"/>
          </p:cNvPicPr>
          <p:nvPr/>
        </p:nvPicPr>
        <p:blipFill>
          <a:blip r:embed="rId3"/>
          <a:stretch>
            <a:fillRect/>
          </a:stretch>
        </p:blipFill>
        <p:spPr>
          <a:xfrm>
            <a:off x="3232824" y="8200863"/>
            <a:ext cx="1306751" cy="1306751"/>
          </a:xfrm>
          <a:prstGeom prst="rect">
            <a:avLst/>
          </a:prstGeom>
        </p:spPr>
      </p:pic>
      <p:sp>
        <p:nvSpPr>
          <p:cNvPr id="4" name="Slide Number Placeholder 3">
            <a:extLst>
              <a:ext uri="{FF2B5EF4-FFF2-40B4-BE49-F238E27FC236}">
                <a16:creationId xmlns:a16="http://schemas.microsoft.com/office/drawing/2014/main" id="{4E934323-7354-C241-8482-BD92482B66B9}"/>
              </a:ext>
            </a:extLst>
          </p:cNvPr>
          <p:cNvSpPr>
            <a:spLocks noGrp="1"/>
          </p:cNvSpPr>
          <p:nvPr>
            <p:ph type="sldNum" idx="12"/>
          </p:nvPr>
        </p:nvSpPr>
        <p:spPr/>
        <p:txBody>
          <a:bodyPr/>
          <a:lstStyle/>
          <a:p>
            <a:fld id="{00000000-1234-1234-1234-123412341234}" type="slidenum">
              <a:rPr lang="en-US" smtClean="0"/>
              <a:pPr/>
              <a:t>179</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graphicFrame>
        <p:nvGraphicFramePr>
          <p:cNvPr id="250" name="Google Shape;250;p16"/>
          <p:cNvGraphicFramePr/>
          <p:nvPr/>
        </p:nvGraphicFramePr>
        <p:xfrm>
          <a:off x="510524" y="2104304"/>
          <a:ext cx="6751375" cy="3894467"/>
        </p:xfrm>
        <a:graphic>
          <a:graphicData uri="http://schemas.openxmlformats.org/drawingml/2006/table">
            <a:tbl>
              <a:tblPr firstRow="1" bandRow="1">
                <a:noFill/>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a:ea typeface="Roboto"/>
                          <a:cs typeface="Roboto"/>
                          <a:sym typeface="Roboto"/>
                        </a:rPr>
                        <a:t>Position</a:t>
                      </a:r>
                      <a:endParaRPr sz="1400" u="none" strike="noStrike" cap="none"/>
                    </a:p>
                  </a:txBody>
                  <a:tcPr marL="91450" marR="91450" marT="45725" marB="45725" anchor="ctr"/>
                </a:tc>
                <a:tc gridSpan="3">
                  <a:txBody>
                    <a:bodyPr/>
                    <a:lstStyle/>
                    <a:p>
                      <a:pPr marL="0" marR="0" lvl="0" indent="0" algn="ctr" rtl="0">
                        <a:lnSpc>
                          <a:spcPct val="100000"/>
                        </a:lnSpc>
                        <a:spcBef>
                          <a:spcPts val="0"/>
                        </a:spcBef>
                        <a:spcAft>
                          <a:spcPts val="0"/>
                        </a:spcAft>
                        <a:buClr>
                          <a:srgbClr val="000000"/>
                        </a:buClr>
                        <a:buSzPts val="1200"/>
                        <a:buFont typeface="Arial"/>
                        <a:buNone/>
                      </a:pPr>
                      <a:r>
                        <a:rPr lang="en-US" sz="1200" u="none" strike="noStrike" cap="none">
                          <a:latin typeface="Roboto"/>
                          <a:ea typeface="Roboto"/>
                          <a:cs typeface="Roboto"/>
                          <a:sym typeface="Roboto"/>
                        </a:rPr>
                        <a:t>Players</a:t>
                      </a:r>
                      <a:endParaRPr sz="1400" u="none" strike="noStrike" cap="none"/>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251" name="Google Shape;251;p16"/>
          <p:cNvGraphicFramePr/>
          <p:nvPr/>
        </p:nvGraphicFramePr>
        <p:xfrm>
          <a:off x="510524" y="5998664"/>
          <a:ext cx="6751350" cy="3352910"/>
        </p:xfrm>
        <a:graphic>
          <a:graphicData uri="http://schemas.openxmlformats.org/drawingml/2006/table">
            <a:tbl>
              <a:tblPr firstRow="1" bandRow="1">
                <a:noFill/>
                <a:tableStyleId>{04DDE423-DF6C-4C77-ABD4-BB056EE13708}</a:tableStyleId>
              </a:tblPr>
              <a:tblGrid>
                <a:gridCol w="3375675">
                  <a:extLst>
                    <a:ext uri="{9D8B030D-6E8A-4147-A177-3AD203B41FA5}">
                      <a16:colId xmlns:a16="http://schemas.microsoft.com/office/drawing/2014/main" val="20000"/>
                    </a:ext>
                  </a:extLst>
                </a:gridCol>
                <a:gridCol w="3375675">
                  <a:extLst>
                    <a:ext uri="{9D8B030D-6E8A-4147-A177-3AD203B41FA5}">
                      <a16:colId xmlns:a16="http://schemas.microsoft.com/office/drawing/2014/main" val="20001"/>
                    </a:ext>
                  </a:extLst>
                </a:gridCol>
              </a:tblGrid>
              <a:tr h="3017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Strengths</a:t>
                      </a:r>
                      <a:endParaRPr sz="14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rgbClr val="292929"/>
                          </a:solidFill>
                        </a:rPr>
                        <a:t>Weaknesses</a:t>
                      </a:r>
                      <a:endParaRPr sz="1400" u="none" strike="noStrike" cap="none"/>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10"/>
                  </a:ext>
                </a:extLst>
              </a:tr>
            </a:tbl>
          </a:graphicData>
        </a:graphic>
      </p:graphicFrame>
      <p:sp>
        <p:nvSpPr>
          <p:cNvPr id="252" name="Google Shape;252;p16"/>
          <p:cNvSpPr txBox="1"/>
          <p:nvPr/>
        </p:nvSpPr>
        <p:spPr>
          <a:xfrm>
            <a:off x="510524" y="1396112"/>
            <a:ext cx="6751500" cy="554100"/>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en-US" sz="1200" b="0" i="0" u="none" strike="noStrike" cap="none">
                <a:solidFill>
                  <a:schemeClr val="dk1"/>
                </a:solidFill>
                <a:latin typeface="Times New Roman"/>
                <a:ea typeface="Times New Roman"/>
                <a:cs typeface="Times New Roman"/>
                <a:sym typeface="Times New Roman"/>
              </a:rPr>
              <a:t>Write out all 11 of your positions on the left and your expected depth chart. Use the bottom section to work through the strengths and weaknesses of your position groups. </a:t>
            </a:r>
            <a:endParaRPr sz="1400" b="0" i="0" u="none" strike="noStrike" cap="none">
              <a:solidFill>
                <a:srgbClr val="000000"/>
              </a:solidFill>
              <a:latin typeface="Arial"/>
              <a:ea typeface="Arial"/>
              <a:cs typeface="Arial"/>
              <a:sym typeface="Arial"/>
            </a:endParaRPr>
          </a:p>
        </p:txBody>
      </p:sp>
      <p:grpSp>
        <p:nvGrpSpPr>
          <p:cNvPr id="253" name="Google Shape;253;p16"/>
          <p:cNvGrpSpPr/>
          <p:nvPr/>
        </p:nvGrpSpPr>
        <p:grpSpPr>
          <a:xfrm>
            <a:off x="-11914" y="486650"/>
            <a:ext cx="7772400" cy="909350"/>
            <a:chOff x="-11914" y="486650"/>
            <a:chExt cx="7772400" cy="909350"/>
          </a:xfrm>
        </p:grpSpPr>
        <p:grpSp>
          <p:nvGrpSpPr>
            <p:cNvPr id="254" name="Google Shape;254;p16"/>
            <p:cNvGrpSpPr/>
            <p:nvPr/>
          </p:nvGrpSpPr>
          <p:grpSpPr>
            <a:xfrm>
              <a:off x="-11914" y="486650"/>
              <a:ext cx="7772400" cy="909350"/>
              <a:chOff x="0" y="1064143"/>
              <a:chExt cx="7772400" cy="804592"/>
            </a:xfrm>
          </p:grpSpPr>
          <p:sp>
            <p:nvSpPr>
              <p:cNvPr id="255" name="Google Shape;255;p16"/>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Roboto"/>
                    <a:ea typeface="Roboto"/>
                    <a:cs typeface="Roboto"/>
                    <a:sym typeface="Roboto"/>
                  </a:rPr>
                  <a:t>Establish a Youth Depth Chart</a:t>
                </a:r>
                <a:endParaRPr sz="1400" b="0" i="0" u="none" strike="noStrike" cap="none">
                  <a:solidFill>
                    <a:srgbClr val="000000"/>
                  </a:solidFill>
                  <a:latin typeface="Arial"/>
                  <a:ea typeface="Arial"/>
                  <a:cs typeface="Arial"/>
                  <a:sym typeface="Arial"/>
                </a:endParaRPr>
              </a:p>
            </p:txBody>
          </p:sp>
          <p:sp>
            <p:nvSpPr>
              <p:cNvPr id="256" name="Google Shape;256;p16"/>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5</a:t>
                </a:r>
                <a:endParaRPr sz="1400" b="0" i="0" u="none" strike="noStrike" cap="none" dirty="0">
                  <a:solidFill>
                    <a:srgbClr val="000000"/>
                  </a:solidFill>
                  <a:latin typeface="Arial"/>
                  <a:ea typeface="Arial"/>
                  <a:cs typeface="Arial"/>
                  <a:sym typeface="Arial"/>
                </a:endParaRPr>
              </a:p>
            </p:txBody>
          </p:sp>
        </p:grpSp>
        <p:cxnSp>
          <p:nvCxnSpPr>
            <p:cNvPr id="257" name="Google Shape;257;p16"/>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56F52A0C-354E-6D47-9EEA-FAF570D039FA}"/>
              </a:ext>
            </a:extLst>
          </p:cNvPr>
          <p:cNvSpPr>
            <a:spLocks noGrp="1"/>
          </p:cNvSpPr>
          <p:nvPr>
            <p:ph type="sldNum" idx="12"/>
          </p:nvPr>
        </p:nvSpPr>
        <p:spPr/>
        <p:txBody>
          <a:bodyPr/>
          <a:lstStyle/>
          <a:p>
            <a:fld id="{00000000-1234-1234-1234-123412341234}" type="slidenum">
              <a:rPr lang="en-US" smtClean="0"/>
              <a:pPr/>
              <a:t>18</a:t>
            </a:fld>
            <a:endParaRPr lang="en-US"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BA1908CD-6DD0-1D4F-8674-4C347E4F160D}"/>
              </a:ext>
            </a:extLst>
          </p:cNvPr>
          <p:cNvGraphicFramePr>
            <a:graphicFrameLocks noGrp="1"/>
          </p:cNvGraphicFramePr>
          <p:nvPr>
            <p:extLst>
              <p:ext uri="{D42A27DB-BD31-4B8C-83A1-F6EECF244321}">
                <p14:modId xmlns:p14="http://schemas.microsoft.com/office/powerpoint/2010/main" val="2460966892"/>
              </p:ext>
            </p:extLst>
          </p:nvPr>
        </p:nvGraphicFramePr>
        <p:xfrm>
          <a:off x="456995" y="923308"/>
          <a:ext cx="6858102" cy="741680"/>
        </p:xfrm>
        <a:graphic>
          <a:graphicData uri="http://schemas.openxmlformats.org/drawingml/2006/table">
            <a:tbl>
              <a:tblPr firstRow="1" bandRow="1">
                <a:tableStyleId>{9D18A349-A27A-4442-823F-65ECC863E965}</a:tableStyleId>
              </a:tblPr>
              <a:tblGrid>
                <a:gridCol w="2286034">
                  <a:extLst>
                    <a:ext uri="{9D8B030D-6E8A-4147-A177-3AD203B41FA5}">
                      <a16:colId xmlns:a16="http://schemas.microsoft.com/office/drawing/2014/main" val="3004733127"/>
                    </a:ext>
                  </a:extLst>
                </a:gridCol>
                <a:gridCol w="2286034">
                  <a:extLst>
                    <a:ext uri="{9D8B030D-6E8A-4147-A177-3AD203B41FA5}">
                      <a16:colId xmlns:a16="http://schemas.microsoft.com/office/drawing/2014/main" val="458149122"/>
                    </a:ext>
                  </a:extLst>
                </a:gridCol>
                <a:gridCol w="2286034">
                  <a:extLst>
                    <a:ext uri="{9D8B030D-6E8A-4147-A177-3AD203B41FA5}">
                      <a16:colId xmlns:a16="http://schemas.microsoft.com/office/drawing/2014/main" val="872529943"/>
                    </a:ext>
                  </a:extLst>
                </a:gridCol>
              </a:tblGrid>
              <a:tr h="370840">
                <a:tc>
                  <a:txBody>
                    <a:bodyPr/>
                    <a:lstStyle/>
                    <a:p>
                      <a:r>
                        <a:rPr lang="en-US" sz="1200" dirty="0">
                          <a:latin typeface="Roboto" panose="02000000000000000000" pitchFamily="2" charset="0"/>
                          <a:ea typeface="Roboto" panose="02000000000000000000" pitchFamily="2" charset="0"/>
                        </a:rPr>
                        <a:t>Play #:</a:t>
                      </a:r>
                    </a:p>
                  </a:txBody>
                  <a:tcPr anchor="ctr"/>
                </a:tc>
                <a:tc>
                  <a:txBody>
                    <a:bodyPr/>
                    <a:lstStyle/>
                    <a:p>
                      <a:r>
                        <a:rPr lang="en-US" sz="1200" dirty="0">
                          <a:latin typeface="Roboto" panose="02000000000000000000" pitchFamily="2" charset="0"/>
                          <a:ea typeface="Roboto" panose="02000000000000000000" pitchFamily="2" charset="0"/>
                        </a:rPr>
                        <a:t>Personnel:</a:t>
                      </a:r>
                    </a:p>
                  </a:txBody>
                  <a:tcPr anchor="ctr"/>
                </a:tc>
                <a:tc>
                  <a:txBody>
                    <a:bodyPr/>
                    <a:lstStyle/>
                    <a:p>
                      <a:r>
                        <a:rPr lang="en-US" sz="1200" dirty="0">
                          <a:latin typeface="Roboto" panose="02000000000000000000" pitchFamily="2" charset="0"/>
                          <a:ea typeface="Roboto" panose="02000000000000000000" pitchFamily="2" charset="0"/>
                        </a:rPr>
                        <a:t>D/D</a:t>
                      </a:r>
                    </a:p>
                  </a:txBody>
                  <a:tcPr anchor="ctr"/>
                </a:tc>
                <a:extLst>
                  <a:ext uri="{0D108BD9-81ED-4DB2-BD59-A6C34878D82A}">
                    <a16:rowId xmlns:a16="http://schemas.microsoft.com/office/drawing/2014/main" val="311910926"/>
                  </a:ext>
                </a:extLst>
              </a:tr>
              <a:tr h="370840">
                <a:tc>
                  <a:txBody>
                    <a:bodyPr/>
                    <a:lstStyle/>
                    <a:p>
                      <a:r>
                        <a:rPr lang="en-US" sz="1200" dirty="0">
                          <a:latin typeface="Roboto" panose="02000000000000000000" pitchFamily="2" charset="0"/>
                          <a:ea typeface="Roboto" panose="02000000000000000000" pitchFamily="2" charset="0"/>
                        </a:rPr>
                        <a:t>Formation:</a:t>
                      </a:r>
                    </a:p>
                  </a:txBody>
                  <a:tcPr anchor="ctr"/>
                </a:tc>
                <a:tc>
                  <a:txBody>
                    <a:bodyPr/>
                    <a:lstStyle/>
                    <a:p>
                      <a:r>
                        <a:rPr lang="en-US" sz="1200" dirty="0">
                          <a:latin typeface="Roboto" panose="02000000000000000000" pitchFamily="2" charset="0"/>
                          <a:ea typeface="Roboto" panose="02000000000000000000" pitchFamily="2" charset="0"/>
                        </a:rPr>
                        <a:t>Motion/Shift:</a:t>
                      </a:r>
                    </a:p>
                  </a:txBody>
                  <a:tcPr anchor="ctr"/>
                </a:tc>
                <a:tc>
                  <a:txBody>
                    <a:bodyPr/>
                    <a:lstStyle/>
                    <a:p>
                      <a:r>
                        <a:rPr lang="en-US" sz="1200" dirty="0">
                          <a:latin typeface="Roboto" panose="02000000000000000000" pitchFamily="2" charset="0"/>
                          <a:ea typeface="Roboto" panose="02000000000000000000" pitchFamily="2" charset="0"/>
                        </a:rPr>
                        <a:t>Play:</a:t>
                      </a:r>
                    </a:p>
                  </a:txBody>
                  <a:tcPr anchor="ctr"/>
                </a:tc>
                <a:extLst>
                  <a:ext uri="{0D108BD9-81ED-4DB2-BD59-A6C34878D82A}">
                    <a16:rowId xmlns:a16="http://schemas.microsoft.com/office/drawing/2014/main" val="2445854011"/>
                  </a:ext>
                </a:extLst>
              </a:tr>
            </a:tbl>
          </a:graphicData>
        </a:graphic>
      </p:graphicFrame>
      <p:sp>
        <p:nvSpPr>
          <p:cNvPr id="1158" name="Google Shape;1158;p67"/>
          <p:cNvSpPr txBox="1">
            <a:spLocks noGrp="1"/>
          </p:cNvSpPr>
          <p:nvPr>
            <p:ph type="ctrTitle"/>
          </p:nvPr>
        </p:nvSpPr>
        <p:spPr>
          <a:xfrm>
            <a:off x="534352" y="302049"/>
            <a:ext cx="6703800" cy="449100"/>
          </a:xfrm>
          <a:prstGeom prst="rect">
            <a:avLst/>
          </a:prstGeom>
          <a:noFill/>
          <a:ln>
            <a:noFill/>
          </a:ln>
        </p:spPr>
        <p:txBody>
          <a:bodyPr spcFirstLastPara="1" wrap="square" lIns="91425" tIns="45700" rIns="91425" bIns="45700" numCol="1" anchor="b" anchorCtr="0">
            <a:normAutofit/>
          </a:bodyPr>
          <a:lstStyle/>
          <a:p>
            <a:pPr marL="0" lvl="0" indent="0" algn="ctr" rtl="0">
              <a:lnSpc>
                <a:spcPct val="90000"/>
              </a:lnSpc>
              <a:spcBef>
                <a:spcPts val="0"/>
              </a:spcBef>
              <a:spcAft>
                <a:spcPts val="0"/>
              </a:spcAft>
              <a:buClr>
                <a:schemeClr val="dk1"/>
              </a:buClr>
              <a:buSzPts val="2295"/>
              <a:buFont typeface="Calibri"/>
              <a:buNone/>
            </a:pPr>
            <a:r>
              <a:rPr lang="en-US" sz="2295" b="1" dirty="0"/>
              <a:t>Padding Your Opponent</a:t>
            </a:r>
            <a:endParaRPr dirty="0"/>
          </a:p>
        </p:txBody>
      </p:sp>
      <p:cxnSp>
        <p:nvCxnSpPr>
          <p:cNvPr id="1166" name="Google Shape;1166;p67"/>
          <p:cNvCxnSpPr>
            <a:cxnSpLocks/>
          </p:cNvCxnSpPr>
          <p:nvPr/>
        </p:nvCxnSpPr>
        <p:spPr>
          <a:xfrm flipV="1">
            <a:off x="457099" y="744652"/>
            <a:ext cx="6858000" cy="6497"/>
          </a:xfrm>
          <a:prstGeom prst="straightConnector1">
            <a:avLst/>
          </a:prstGeom>
          <a:noFill/>
          <a:ln w="38100" cap="flat" cmpd="sng">
            <a:solidFill>
              <a:schemeClr val="dk1"/>
            </a:solidFill>
            <a:prstDash val="solid"/>
            <a:miter lim="800000"/>
            <a:headEnd type="none" w="sm" len="sm"/>
            <a:tailEnd type="none" w="sm" len="sm"/>
          </a:ln>
        </p:spPr>
      </p:cxnSp>
      <p:cxnSp>
        <p:nvCxnSpPr>
          <p:cNvPr id="91" name="Google Shape;1166;p67">
            <a:extLst>
              <a:ext uri="{FF2B5EF4-FFF2-40B4-BE49-F238E27FC236}">
                <a16:creationId xmlns:a16="http://schemas.microsoft.com/office/drawing/2014/main" id="{FAD9884E-C6AE-874A-8202-CD1151B7C964}"/>
              </a:ext>
            </a:extLst>
          </p:cNvPr>
          <p:cNvCxnSpPr>
            <a:cxnSpLocks/>
          </p:cNvCxnSpPr>
          <p:nvPr/>
        </p:nvCxnSpPr>
        <p:spPr>
          <a:xfrm>
            <a:off x="457200" y="5109028"/>
            <a:ext cx="6858000" cy="0"/>
          </a:xfrm>
          <a:prstGeom prst="straightConnector1">
            <a:avLst/>
          </a:prstGeom>
          <a:noFill/>
          <a:ln w="38100" cap="flat" cmpd="sng">
            <a:solidFill>
              <a:schemeClr val="dk1"/>
            </a:solidFill>
            <a:prstDash val="solid"/>
            <a:miter lim="800000"/>
            <a:headEnd type="none" w="sm" len="sm"/>
            <a:tailEnd type="none" w="sm" len="sm"/>
          </a:ln>
        </p:spPr>
      </p:cxnSp>
      <p:graphicFrame>
        <p:nvGraphicFramePr>
          <p:cNvPr id="92" name="Table 4">
            <a:extLst>
              <a:ext uri="{FF2B5EF4-FFF2-40B4-BE49-F238E27FC236}">
                <a16:creationId xmlns:a16="http://schemas.microsoft.com/office/drawing/2014/main" id="{E39B73A9-547A-5947-ACC9-92E5D3452F06}"/>
              </a:ext>
            </a:extLst>
          </p:cNvPr>
          <p:cNvGraphicFramePr>
            <a:graphicFrameLocks noGrp="1"/>
          </p:cNvGraphicFramePr>
          <p:nvPr>
            <p:extLst>
              <p:ext uri="{D42A27DB-BD31-4B8C-83A1-F6EECF244321}">
                <p14:modId xmlns:p14="http://schemas.microsoft.com/office/powerpoint/2010/main" val="3897304464"/>
              </p:ext>
            </p:extLst>
          </p:nvPr>
        </p:nvGraphicFramePr>
        <p:xfrm>
          <a:off x="457149" y="5274697"/>
          <a:ext cx="6858102" cy="741680"/>
        </p:xfrm>
        <a:graphic>
          <a:graphicData uri="http://schemas.openxmlformats.org/drawingml/2006/table">
            <a:tbl>
              <a:tblPr firstRow="1" bandRow="1">
                <a:tableStyleId>{9D18A349-A27A-4442-823F-65ECC863E965}</a:tableStyleId>
              </a:tblPr>
              <a:tblGrid>
                <a:gridCol w="2286034">
                  <a:extLst>
                    <a:ext uri="{9D8B030D-6E8A-4147-A177-3AD203B41FA5}">
                      <a16:colId xmlns:a16="http://schemas.microsoft.com/office/drawing/2014/main" val="3004733127"/>
                    </a:ext>
                  </a:extLst>
                </a:gridCol>
                <a:gridCol w="2286034">
                  <a:extLst>
                    <a:ext uri="{9D8B030D-6E8A-4147-A177-3AD203B41FA5}">
                      <a16:colId xmlns:a16="http://schemas.microsoft.com/office/drawing/2014/main" val="458149122"/>
                    </a:ext>
                  </a:extLst>
                </a:gridCol>
                <a:gridCol w="2286034">
                  <a:extLst>
                    <a:ext uri="{9D8B030D-6E8A-4147-A177-3AD203B41FA5}">
                      <a16:colId xmlns:a16="http://schemas.microsoft.com/office/drawing/2014/main" val="872529943"/>
                    </a:ext>
                  </a:extLst>
                </a:gridCol>
              </a:tblGrid>
              <a:tr h="370840">
                <a:tc>
                  <a:txBody>
                    <a:bodyPr/>
                    <a:lstStyle/>
                    <a:p>
                      <a:r>
                        <a:rPr lang="en-US" sz="1200" dirty="0">
                          <a:latin typeface="Roboto" panose="02000000000000000000" pitchFamily="2" charset="0"/>
                          <a:ea typeface="Roboto" panose="02000000000000000000" pitchFamily="2" charset="0"/>
                        </a:rPr>
                        <a:t>Play #:</a:t>
                      </a:r>
                    </a:p>
                  </a:txBody>
                  <a:tcPr anchor="ctr"/>
                </a:tc>
                <a:tc>
                  <a:txBody>
                    <a:bodyPr/>
                    <a:lstStyle/>
                    <a:p>
                      <a:r>
                        <a:rPr lang="en-US" sz="1200" dirty="0">
                          <a:latin typeface="Roboto" panose="02000000000000000000" pitchFamily="2" charset="0"/>
                          <a:ea typeface="Roboto" panose="02000000000000000000" pitchFamily="2" charset="0"/>
                        </a:rPr>
                        <a:t>Personnel:</a:t>
                      </a:r>
                    </a:p>
                  </a:txBody>
                  <a:tcPr anchor="ctr"/>
                </a:tc>
                <a:tc>
                  <a:txBody>
                    <a:bodyPr/>
                    <a:lstStyle/>
                    <a:p>
                      <a:r>
                        <a:rPr lang="en-US" sz="1200" dirty="0">
                          <a:latin typeface="Roboto" panose="02000000000000000000" pitchFamily="2" charset="0"/>
                          <a:ea typeface="Roboto" panose="02000000000000000000" pitchFamily="2" charset="0"/>
                        </a:rPr>
                        <a:t>D/D</a:t>
                      </a:r>
                    </a:p>
                  </a:txBody>
                  <a:tcPr anchor="ctr"/>
                </a:tc>
                <a:extLst>
                  <a:ext uri="{0D108BD9-81ED-4DB2-BD59-A6C34878D82A}">
                    <a16:rowId xmlns:a16="http://schemas.microsoft.com/office/drawing/2014/main" val="311910926"/>
                  </a:ext>
                </a:extLst>
              </a:tr>
              <a:tr h="370840">
                <a:tc>
                  <a:txBody>
                    <a:bodyPr/>
                    <a:lstStyle/>
                    <a:p>
                      <a:r>
                        <a:rPr lang="en-US" sz="1200" dirty="0">
                          <a:latin typeface="Roboto" panose="02000000000000000000" pitchFamily="2" charset="0"/>
                          <a:ea typeface="Roboto" panose="02000000000000000000" pitchFamily="2" charset="0"/>
                        </a:rPr>
                        <a:t>Formation:</a:t>
                      </a:r>
                    </a:p>
                  </a:txBody>
                  <a:tcPr anchor="ctr"/>
                </a:tc>
                <a:tc>
                  <a:txBody>
                    <a:bodyPr/>
                    <a:lstStyle/>
                    <a:p>
                      <a:r>
                        <a:rPr lang="en-US" sz="1200" dirty="0">
                          <a:latin typeface="Roboto" panose="02000000000000000000" pitchFamily="2" charset="0"/>
                          <a:ea typeface="Roboto" panose="02000000000000000000" pitchFamily="2" charset="0"/>
                        </a:rPr>
                        <a:t>Motion/Shift:</a:t>
                      </a:r>
                    </a:p>
                  </a:txBody>
                  <a:tcPr anchor="ctr"/>
                </a:tc>
                <a:tc>
                  <a:txBody>
                    <a:bodyPr/>
                    <a:lstStyle/>
                    <a:p>
                      <a:r>
                        <a:rPr lang="en-US" sz="1200" dirty="0">
                          <a:latin typeface="Roboto" panose="02000000000000000000" pitchFamily="2" charset="0"/>
                          <a:ea typeface="Roboto" panose="02000000000000000000" pitchFamily="2" charset="0"/>
                        </a:rPr>
                        <a:t>Play:</a:t>
                      </a:r>
                    </a:p>
                  </a:txBody>
                  <a:tcPr anchor="ctr"/>
                </a:tc>
                <a:extLst>
                  <a:ext uri="{0D108BD9-81ED-4DB2-BD59-A6C34878D82A}">
                    <a16:rowId xmlns:a16="http://schemas.microsoft.com/office/drawing/2014/main" val="2445854011"/>
                  </a:ext>
                </a:extLst>
              </a:tr>
            </a:tbl>
          </a:graphicData>
        </a:graphic>
      </p:graphicFrame>
      <p:grpSp>
        <p:nvGrpSpPr>
          <p:cNvPr id="93" name="Group 92">
            <a:extLst>
              <a:ext uri="{FF2B5EF4-FFF2-40B4-BE49-F238E27FC236}">
                <a16:creationId xmlns:a16="http://schemas.microsoft.com/office/drawing/2014/main" id="{2D32273A-CF42-934C-B782-07884C2B6439}"/>
              </a:ext>
            </a:extLst>
          </p:cNvPr>
          <p:cNvGrpSpPr/>
          <p:nvPr/>
        </p:nvGrpSpPr>
        <p:grpSpPr>
          <a:xfrm>
            <a:off x="456995" y="1831467"/>
            <a:ext cx="6858410" cy="3194728"/>
            <a:chOff x="456995" y="1831467"/>
            <a:chExt cx="6858410" cy="3194728"/>
          </a:xfrm>
        </p:grpSpPr>
        <p:sp>
          <p:nvSpPr>
            <p:cNvPr id="5" name="Rectangle 4">
              <a:extLst>
                <a:ext uri="{FF2B5EF4-FFF2-40B4-BE49-F238E27FC236}">
                  <a16:creationId xmlns:a16="http://schemas.microsoft.com/office/drawing/2014/main" id="{7F48FABA-EDF4-094F-B583-889B2A8DB5A9}"/>
                </a:ext>
              </a:extLst>
            </p:cNvPr>
            <p:cNvSpPr/>
            <p:nvPr/>
          </p:nvSpPr>
          <p:spPr>
            <a:xfrm>
              <a:off x="457200" y="1831467"/>
              <a:ext cx="6858103" cy="3126607"/>
            </a:xfrm>
            <a:prstGeom prst="rect">
              <a:avLst/>
            </a:prstGeom>
            <a:noFill/>
            <a:ln w="19050">
              <a:solidFill>
                <a:schemeClr val="tx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Connector 87">
              <a:extLst>
                <a:ext uri="{FF2B5EF4-FFF2-40B4-BE49-F238E27FC236}">
                  <a16:creationId xmlns:a16="http://schemas.microsoft.com/office/drawing/2014/main" id="{E397CFEB-D03B-464C-BACD-53940EA7CD2F}"/>
                </a:ext>
              </a:extLst>
            </p:cNvPr>
            <p:cNvCxnSpPr>
              <a:cxnSpLocks/>
            </p:cNvCxnSpPr>
            <p:nvPr/>
          </p:nvCxnSpPr>
          <p:spPr>
            <a:xfrm>
              <a:off x="456995" y="2451930"/>
              <a:ext cx="6858102"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0FDAA4BE-6B6B-0440-9A1B-F92C2FCAAA1D}"/>
                </a:ext>
              </a:extLst>
            </p:cNvPr>
            <p:cNvCxnSpPr/>
            <p:nvPr/>
          </p:nvCxnSpPr>
          <p:spPr>
            <a:xfrm>
              <a:off x="2610866" y="1959484"/>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AD509B83-7963-4249-B3B8-135F603F30F1}"/>
                </a:ext>
              </a:extLst>
            </p:cNvPr>
            <p:cNvCxnSpPr/>
            <p:nvPr/>
          </p:nvCxnSpPr>
          <p:spPr>
            <a:xfrm>
              <a:off x="2610866" y="2079081"/>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BE0C3E40-A976-6B4A-90ED-356C56534132}"/>
                </a:ext>
              </a:extLst>
            </p:cNvPr>
            <p:cNvCxnSpPr/>
            <p:nvPr/>
          </p:nvCxnSpPr>
          <p:spPr>
            <a:xfrm>
              <a:off x="2610866" y="2207097"/>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Straight Connector 106">
              <a:extLst>
                <a:ext uri="{FF2B5EF4-FFF2-40B4-BE49-F238E27FC236}">
                  <a16:creationId xmlns:a16="http://schemas.microsoft.com/office/drawing/2014/main" id="{78DA9AE6-EEBC-964E-9D34-9447C6C4D963}"/>
                </a:ext>
              </a:extLst>
            </p:cNvPr>
            <p:cNvCxnSpPr/>
            <p:nvPr/>
          </p:nvCxnSpPr>
          <p:spPr>
            <a:xfrm>
              <a:off x="2610866" y="2330748"/>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9" name="Straight Connector 108">
              <a:extLst>
                <a:ext uri="{FF2B5EF4-FFF2-40B4-BE49-F238E27FC236}">
                  <a16:creationId xmlns:a16="http://schemas.microsoft.com/office/drawing/2014/main" id="{7A88ACC7-779E-7A42-B3E9-740B921B0DCB}"/>
                </a:ext>
              </a:extLst>
            </p:cNvPr>
            <p:cNvCxnSpPr/>
            <p:nvPr/>
          </p:nvCxnSpPr>
          <p:spPr>
            <a:xfrm>
              <a:off x="2610866" y="2451930"/>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2" name="Straight Connector 111">
              <a:extLst>
                <a:ext uri="{FF2B5EF4-FFF2-40B4-BE49-F238E27FC236}">
                  <a16:creationId xmlns:a16="http://schemas.microsoft.com/office/drawing/2014/main" id="{81690EC3-072C-344A-9769-BA8320A69EA3}"/>
                </a:ext>
              </a:extLst>
            </p:cNvPr>
            <p:cNvCxnSpPr/>
            <p:nvPr/>
          </p:nvCxnSpPr>
          <p:spPr>
            <a:xfrm>
              <a:off x="5029097" y="1958965"/>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3" name="Straight Connector 112">
              <a:extLst>
                <a:ext uri="{FF2B5EF4-FFF2-40B4-BE49-F238E27FC236}">
                  <a16:creationId xmlns:a16="http://schemas.microsoft.com/office/drawing/2014/main" id="{8F55D282-CF0F-D04C-BB5B-5159636C1766}"/>
                </a:ext>
              </a:extLst>
            </p:cNvPr>
            <p:cNvCxnSpPr/>
            <p:nvPr/>
          </p:nvCxnSpPr>
          <p:spPr>
            <a:xfrm>
              <a:off x="5029097" y="2078562"/>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Straight Connector 113">
              <a:extLst>
                <a:ext uri="{FF2B5EF4-FFF2-40B4-BE49-F238E27FC236}">
                  <a16:creationId xmlns:a16="http://schemas.microsoft.com/office/drawing/2014/main" id="{22A7E209-09E2-5E44-A1D3-DAFE97CAE769}"/>
                </a:ext>
              </a:extLst>
            </p:cNvPr>
            <p:cNvCxnSpPr/>
            <p:nvPr/>
          </p:nvCxnSpPr>
          <p:spPr>
            <a:xfrm>
              <a:off x="5029097" y="2206578"/>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5" name="Straight Connector 114">
              <a:extLst>
                <a:ext uri="{FF2B5EF4-FFF2-40B4-BE49-F238E27FC236}">
                  <a16:creationId xmlns:a16="http://schemas.microsoft.com/office/drawing/2014/main" id="{162AD34B-4F29-3A4D-A9CF-96D3766ADCF1}"/>
                </a:ext>
              </a:extLst>
            </p:cNvPr>
            <p:cNvCxnSpPr/>
            <p:nvPr/>
          </p:nvCxnSpPr>
          <p:spPr>
            <a:xfrm>
              <a:off x="5029097" y="2330229"/>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A399C4AD-7300-FC41-B4C2-AC6A0CB6D288}"/>
                </a:ext>
              </a:extLst>
            </p:cNvPr>
            <p:cNvCxnSpPr>
              <a:cxnSpLocks/>
            </p:cNvCxnSpPr>
            <p:nvPr/>
          </p:nvCxnSpPr>
          <p:spPr>
            <a:xfrm>
              <a:off x="456995" y="3094524"/>
              <a:ext cx="6858102"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74BAC6D4-5FF5-A042-9907-CFC5999330F2}"/>
                </a:ext>
              </a:extLst>
            </p:cNvPr>
            <p:cNvCxnSpPr/>
            <p:nvPr/>
          </p:nvCxnSpPr>
          <p:spPr>
            <a:xfrm>
              <a:off x="2610866" y="2602078"/>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3482001A-5B53-7041-A2D3-F18B2604D793}"/>
                </a:ext>
              </a:extLst>
            </p:cNvPr>
            <p:cNvCxnSpPr/>
            <p:nvPr/>
          </p:nvCxnSpPr>
          <p:spPr>
            <a:xfrm>
              <a:off x="2610866" y="2721675"/>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16A5F043-1B0E-F84E-A175-DEB82A95AC59}"/>
                </a:ext>
              </a:extLst>
            </p:cNvPr>
            <p:cNvCxnSpPr/>
            <p:nvPr/>
          </p:nvCxnSpPr>
          <p:spPr>
            <a:xfrm>
              <a:off x="2610866" y="2849691"/>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0" name="Straight Connector 119">
              <a:extLst>
                <a:ext uri="{FF2B5EF4-FFF2-40B4-BE49-F238E27FC236}">
                  <a16:creationId xmlns:a16="http://schemas.microsoft.com/office/drawing/2014/main" id="{94C4D8C2-BDAD-9341-A216-BB587ED4B568}"/>
                </a:ext>
              </a:extLst>
            </p:cNvPr>
            <p:cNvCxnSpPr/>
            <p:nvPr/>
          </p:nvCxnSpPr>
          <p:spPr>
            <a:xfrm>
              <a:off x="2610866" y="2973342"/>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1" name="Straight Connector 120">
              <a:extLst>
                <a:ext uri="{FF2B5EF4-FFF2-40B4-BE49-F238E27FC236}">
                  <a16:creationId xmlns:a16="http://schemas.microsoft.com/office/drawing/2014/main" id="{78D6515C-0FCE-9842-9296-994FC2810ABD}"/>
                </a:ext>
              </a:extLst>
            </p:cNvPr>
            <p:cNvCxnSpPr/>
            <p:nvPr/>
          </p:nvCxnSpPr>
          <p:spPr>
            <a:xfrm>
              <a:off x="5029097" y="2601559"/>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2" name="Straight Connector 121">
              <a:extLst>
                <a:ext uri="{FF2B5EF4-FFF2-40B4-BE49-F238E27FC236}">
                  <a16:creationId xmlns:a16="http://schemas.microsoft.com/office/drawing/2014/main" id="{511F6458-7923-2640-891B-CE68458C4808}"/>
                </a:ext>
              </a:extLst>
            </p:cNvPr>
            <p:cNvCxnSpPr/>
            <p:nvPr/>
          </p:nvCxnSpPr>
          <p:spPr>
            <a:xfrm>
              <a:off x="5029097" y="2721156"/>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Straight Connector 122">
              <a:extLst>
                <a:ext uri="{FF2B5EF4-FFF2-40B4-BE49-F238E27FC236}">
                  <a16:creationId xmlns:a16="http://schemas.microsoft.com/office/drawing/2014/main" id="{2BCF3BEE-3CC1-5E47-8CA8-991DA3CB4C5A}"/>
                </a:ext>
              </a:extLst>
            </p:cNvPr>
            <p:cNvCxnSpPr/>
            <p:nvPr/>
          </p:nvCxnSpPr>
          <p:spPr>
            <a:xfrm>
              <a:off x="5029097" y="2849172"/>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Straight Connector 123">
              <a:extLst>
                <a:ext uri="{FF2B5EF4-FFF2-40B4-BE49-F238E27FC236}">
                  <a16:creationId xmlns:a16="http://schemas.microsoft.com/office/drawing/2014/main" id="{338B113B-7041-EC45-8DF5-E507E021FE35}"/>
                </a:ext>
              </a:extLst>
            </p:cNvPr>
            <p:cNvCxnSpPr/>
            <p:nvPr/>
          </p:nvCxnSpPr>
          <p:spPr>
            <a:xfrm>
              <a:off x="5029097" y="2972823"/>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3" name="Straight Connector 142">
              <a:extLst>
                <a:ext uri="{FF2B5EF4-FFF2-40B4-BE49-F238E27FC236}">
                  <a16:creationId xmlns:a16="http://schemas.microsoft.com/office/drawing/2014/main" id="{51E7D079-F48B-F740-937C-58E8644838C2}"/>
                </a:ext>
              </a:extLst>
            </p:cNvPr>
            <p:cNvCxnSpPr>
              <a:cxnSpLocks/>
            </p:cNvCxnSpPr>
            <p:nvPr/>
          </p:nvCxnSpPr>
          <p:spPr>
            <a:xfrm>
              <a:off x="457149" y="3727691"/>
              <a:ext cx="6858102"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4" name="Straight Connector 143">
              <a:extLst>
                <a:ext uri="{FF2B5EF4-FFF2-40B4-BE49-F238E27FC236}">
                  <a16:creationId xmlns:a16="http://schemas.microsoft.com/office/drawing/2014/main" id="{EA110E33-D889-1045-8DBD-EF8F32D58B39}"/>
                </a:ext>
              </a:extLst>
            </p:cNvPr>
            <p:cNvCxnSpPr/>
            <p:nvPr/>
          </p:nvCxnSpPr>
          <p:spPr>
            <a:xfrm>
              <a:off x="2611020" y="3235245"/>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5" name="Straight Connector 144">
              <a:extLst>
                <a:ext uri="{FF2B5EF4-FFF2-40B4-BE49-F238E27FC236}">
                  <a16:creationId xmlns:a16="http://schemas.microsoft.com/office/drawing/2014/main" id="{81D1A4FF-8A09-2141-AC7B-DCD97C9C2204}"/>
                </a:ext>
              </a:extLst>
            </p:cNvPr>
            <p:cNvCxnSpPr/>
            <p:nvPr/>
          </p:nvCxnSpPr>
          <p:spPr>
            <a:xfrm>
              <a:off x="2611020" y="3354842"/>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6" name="Straight Connector 145">
              <a:extLst>
                <a:ext uri="{FF2B5EF4-FFF2-40B4-BE49-F238E27FC236}">
                  <a16:creationId xmlns:a16="http://schemas.microsoft.com/office/drawing/2014/main" id="{33A024A0-B1E3-E14D-8967-C177F233E079}"/>
                </a:ext>
              </a:extLst>
            </p:cNvPr>
            <p:cNvCxnSpPr/>
            <p:nvPr/>
          </p:nvCxnSpPr>
          <p:spPr>
            <a:xfrm>
              <a:off x="2611020" y="3482858"/>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7" name="Straight Connector 146">
              <a:extLst>
                <a:ext uri="{FF2B5EF4-FFF2-40B4-BE49-F238E27FC236}">
                  <a16:creationId xmlns:a16="http://schemas.microsoft.com/office/drawing/2014/main" id="{E4374A56-DE58-174C-865D-1E7431A9A4D1}"/>
                </a:ext>
              </a:extLst>
            </p:cNvPr>
            <p:cNvCxnSpPr/>
            <p:nvPr/>
          </p:nvCxnSpPr>
          <p:spPr>
            <a:xfrm>
              <a:off x="2611020" y="3606509"/>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8" name="Straight Connector 147">
              <a:extLst>
                <a:ext uri="{FF2B5EF4-FFF2-40B4-BE49-F238E27FC236}">
                  <a16:creationId xmlns:a16="http://schemas.microsoft.com/office/drawing/2014/main" id="{FDAFE350-2A2C-D34A-BF68-149C5A664186}"/>
                </a:ext>
              </a:extLst>
            </p:cNvPr>
            <p:cNvCxnSpPr/>
            <p:nvPr/>
          </p:nvCxnSpPr>
          <p:spPr>
            <a:xfrm>
              <a:off x="5029251" y="3234726"/>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9" name="Straight Connector 148">
              <a:extLst>
                <a:ext uri="{FF2B5EF4-FFF2-40B4-BE49-F238E27FC236}">
                  <a16:creationId xmlns:a16="http://schemas.microsoft.com/office/drawing/2014/main" id="{6218A612-CA1F-A84B-999D-6D327D50DA6E}"/>
                </a:ext>
              </a:extLst>
            </p:cNvPr>
            <p:cNvCxnSpPr/>
            <p:nvPr/>
          </p:nvCxnSpPr>
          <p:spPr>
            <a:xfrm>
              <a:off x="5029251" y="3354323"/>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0" name="Straight Connector 149">
              <a:extLst>
                <a:ext uri="{FF2B5EF4-FFF2-40B4-BE49-F238E27FC236}">
                  <a16:creationId xmlns:a16="http://schemas.microsoft.com/office/drawing/2014/main" id="{14C2C2B7-C449-F949-AAD3-4DA7951027D2}"/>
                </a:ext>
              </a:extLst>
            </p:cNvPr>
            <p:cNvCxnSpPr/>
            <p:nvPr/>
          </p:nvCxnSpPr>
          <p:spPr>
            <a:xfrm>
              <a:off x="5029251" y="3482339"/>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1" name="Straight Connector 150">
              <a:extLst>
                <a:ext uri="{FF2B5EF4-FFF2-40B4-BE49-F238E27FC236}">
                  <a16:creationId xmlns:a16="http://schemas.microsoft.com/office/drawing/2014/main" id="{479398E4-675E-1D4E-9F83-BBB7A8039284}"/>
                </a:ext>
              </a:extLst>
            </p:cNvPr>
            <p:cNvCxnSpPr/>
            <p:nvPr/>
          </p:nvCxnSpPr>
          <p:spPr>
            <a:xfrm>
              <a:off x="5029251" y="3605990"/>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2" name="Straight Connector 151">
              <a:extLst>
                <a:ext uri="{FF2B5EF4-FFF2-40B4-BE49-F238E27FC236}">
                  <a16:creationId xmlns:a16="http://schemas.microsoft.com/office/drawing/2014/main" id="{5BF7D480-C5D5-F540-8D76-CAB16E52C52D}"/>
                </a:ext>
              </a:extLst>
            </p:cNvPr>
            <p:cNvCxnSpPr>
              <a:cxnSpLocks/>
            </p:cNvCxnSpPr>
            <p:nvPr/>
          </p:nvCxnSpPr>
          <p:spPr>
            <a:xfrm>
              <a:off x="457303" y="4360858"/>
              <a:ext cx="6858102"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989F570A-9D29-4B40-9688-B6B9A34380A2}"/>
                </a:ext>
              </a:extLst>
            </p:cNvPr>
            <p:cNvCxnSpPr/>
            <p:nvPr/>
          </p:nvCxnSpPr>
          <p:spPr>
            <a:xfrm>
              <a:off x="2611174" y="3868412"/>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4" name="Straight Connector 153">
              <a:extLst>
                <a:ext uri="{FF2B5EF4-FFF2-40B4-BE49-F238E27FC236}">
                  <a16:creationId xmlns:a16="http://schemas.microsoft.com/office/drawing/2014/main" id="{97C032D9-6447-984D-9DE2-BA9F485BFCFC}"/>
                </a:ext>
              </a:extLst>
            </p:cNvPr>
            <p:cNvCxnSpPr/>
            <p:nvPr/>
          </p:nvCxnSpPr>
          <p:spPr>
            <a:xfrm>
              <a:off x="2611174" y="3988009"/>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5" name="Straight Connector 154">
              <a:extLst>
                <a:ext uri="{FF2B5EF4-FFF2-40B4-BE49-F238E27FC236}">
                  <a16:creationId xmlns:a16="http://schemas.microsoft.com/office/drawing/2014/main" id="{038D23AF-23F0-B94D-A083-A94E438A4D0D}"/>
                </a:ext>
              </a:extLst>
            </p:cNvPr>
            <p:cNvCxnSpPr/>
            <p:nvPr/>
          </p:nvCxnSpPr>
          <p:spPr>
            <a:xfrm>
              <a:off x="2611174" y="4116025"/>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6" name="Straight Connector 155">
              <a:extLst>
                <a:ext uri="{FF2B5EF4-FFF2-40B4-BE49-F238E27FC236}">
                  <a16:creationId xmlns:a16="http://schemas.microsoft.com/office/drawing/2014/main" id="{26B617E3-5788-2B40-A651-40DED364FE7B}"/>
                </a:ext>
              </a:extLst>
            </p:cNvPr>
            <p:cNvCxnSpPr/>
            <p:nvPr/>
          </p:nvCxnSpPr>
          <p:spPr>
            <a:xfrm>
              <a:off x="2611174" y="4239676"/>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7" name="Straight Connector 156">
              <a:extLst>
                <a:ext uri="{FF2B5EF4-FFF2-40B4-BE49-F238E27FC236}">
                  <a16:creationId xmlns:a16="http://schemas.microsoft.com/office/drawing/2014/main" id="{24B09863-84BD-514C-9ECF-271A943F3295}"/>
                </a:ext>
              </a:extLst>
            </p:cNvPr>
            <p:cNvCxnSpPr/>
            <p:nvPr/>
          </p:nvCxnSpPr>
          <p:spPr>
            <a:xfrm>
              <a:off x="5029405" y="3867893"/>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36A5BDA3-A9C4-E941-978A-0CE4A4053C63}"/>
                </a:ext>
              </a:extLst>
            </p:cNvPr>
            <p:cNvCxnSpPr/>
            <p:nvPr/>
          </p:nvCxnSpPr>
          <p:spPr>
            <a:xfrm>
              <a:off x="5029405" y="3987490"/>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D6878878-44FE-EA4D-B9D2-D2E91B71C894}"/>
                </a:ext>
              </a:extLst>
            </p:cNvPr>
            <p:cNvCxnSpPr/>
            <p:nvPr/>
          </p:nvCxnSpPr>
          <p:spPr>
            <a:xfrm>
              <a:off x="5029405" y="4115506"/>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E579177D-5BB9-384D-88E3-3B50E26DE88B}"/>
                </a:ext>
              </a:extLst>
            </p:cNvPr>
            <p:cNvCxnSpPr/>
            <p:nvPr/>
          </p:nvCxnSpPr>
          <p:spPr>
            <a:xfrm>
              <a:off x="5029405" y="4239157"/>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2" name="Straight Connector 161">
              <a:extLst>
                <a:ext uri="{FF2B5EF4-FFF2-40B4-BE49-F238E27FC236}">
                  <a16:creationId xmlns:a16="http://schemas.microsoft.com/office/drawing/2014/main" id="{CBD19516-41EB-BC4B-B6C7-D08D581B9A59}"/>
                </a:ext>
              </a:extLst>
            </p:cNvPr>
            <p:cNvCxnSpPr/>
            <p:nvPr/>
          </p:nvCxnSpPr>
          <p:spPr>
            <a:xfrm>
              <a:off x="2611020" y="4469021"/>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10660234-DD3F-064A-9DE6-61036F16EA4B}"/>
                </a:ext>
              </a:extLst>
            </p:cNvPr>
            <p:cNvCxnSpPr/>
            <p:nvPr/>
          </p:nvCxnSpPr>
          <p:spPr>
            <a:xfrm>
              <a:off x="2611020" y="4588618"/>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4" name="Straight Connector 163">
              <a:extLst>
                <a:ext uri="{FF2B5EF4-FFF2-40B4-BE49-F238E27FC236}">
                  <a16:creationId xmlns:a16="http://schemas.microsoft.com/office/drawing/2014/main" id="{994B8842-059B-2847-AE4F-02A1976BB665}"/>
                </a:ext>
              </a:extLst>
            </p:cNvPr>
            <p:cNvCxnSpPr/>
            <p:nvPr/>
          </p:nvCxnSpPr>
          <p:spPr>
            <a:xfrm>
              <a:off x="2611020" y="4716634"/>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5681C17B-344F-4C4E-96B1-E8AE3CAD337F}"/>
                </a:ext>
              </a:extLst>
            </p:cNvPr>
            <p:cNvCxnSpPr/>
            <p:nvPr/>
          </p:nvCxnSpPr>
          <p:spPr>
            <a:xfrm>
              <a:off x="2611020" y="4840285"/>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6" name="Straight Connector 165">
              <a:extLst>
                <a:ext uri="{FF2B5EF4-FFF2-40B4-BE49-F238E27FC236}">
                  <a16:creationId xmlns:a16="http://schemas.microsoft.com/office/drawing/2014/main" id="{85DB1770-2BC0-B041-A50D-D40A7BA210B2}"/>
                </a:ext>
              </a:extLst>
            </p:cNvPr>
            <p:cNvCxnSpPr/>
            <p:nvPr/>
          </p:nvCxnSpPr>
          <p:spPr>
            <a:xfrm>
              <a:off x="5029251" y="4468502"/>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22881BC2-7403-1E41-9280-94CF0FEC6E0B}"/>
                </a:ext>
              </a:extLst>
            </p:cNvPr>
            <p:cNvCxnSpPr/>
            <p:nvPr/>
          </p:nvCxnSpPr>
          <p:spPr>
            <a:xfrm>
              <a:off x="5029251" y="4588099"/>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1BB31304-3B0C-E340-994F-D70C82F214A0}"/>
                </a:ext>
              </a:extLst>
            </p:cNvPr>
            <p:cNvCxnSpPr/>
            <p:nvPr/>
          </p:nvCxnSpPr>
          <p:spPr>
            <a:xfrm>
              <a:off x="5029251" y="4716115"/>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3A51ACDA-2C3E-7548-A21D-D65AE0EFB8B4}"/>
                </a:ext>
              </a:extLst>
            </p:cNvPr>
            <p:cNvCxnSpPr/>
            <p:nvPr/>
          </p:nvCxnSpPr>
          <p:spPr>
            <a:xfrm>
              <a:off x="5029251" y="4839766"/>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0" name="TextBox 169">
              <a:extLst>
                <a:ext uri="{FF2B5EF4-FFF2-40B4-BE49-F238E27FC236}">
                  <a16:creationId xmlns:a16="http://schemas.microsoft.com/office/drawing/2014/main" id="{0A8CB1A1-0C5C-514B-AF0E-F77924BEDE96}"/>
                </a:ext>
              </a:extLst>
            </p:cNvPr>
            <p:cNvSpPr txBox="1"/>
            <p:nvPr/>
          </p:nvSpPr>
          <p:spPr>
            <a:xfrm rot="5400000">
              <a:off x="1159424" y="2230526"/>
              <a:ext cx="612668" cy="461665"/>
            </a:xfrm>
            <a:prstGeom prst="rect">
              <a:avLst/>
            </a:prstGeom>
            <a:noFill/>
            <a:ln>
              <a:noFill/>
            </a:ln>
          </p:spPr>
          <p:txBody>
            <a:bodyPr wrap="none" rtlCol="0">
              <a:spAutoFit/>
            </a:bodyPr>
            <a:lstStyle/>
            <a:p>
              <a:r>
                <a:rPr lang="en-US" sz="2400" dirty="0">
                  <a:solidFill>
                    <a:schemeClr val="tx2">
                      <a:lumMod val="75000"/>
                    </a:schemeClr>
                  </a:solidFill>
                </a:rPr>
                <a:t>0 0</a:t>
              </a:r>
            </a:p>
          </p:txBody>
        </p:sp>
        <p:sp>
          <p:nvSpPr>
            <p:cNvPr id="172" name="TextBox 171">
              <a:extLst>
                <a:ext uri="{FF2B5EF4-FFF2-40B4-BE49-F238E27FC236}">
                  <a16:creationId xmlns:a16="http://schemas.microsoft.com/office/drawing/2014/main" id="{3B1A6C0D-6B54-7A43-BED6-13EEA467ECA5}"/>
                </a:ext>
              </a:extLst>
            </p:cNvPr>
            <p:cNvSpPr txBox="1"/>
            <p:nvPr/>
          </p:nvSpPr>
          <p:spPr>
            <a:xfrm rot="5400000">
              <a:off x="5929874" y="2230525"/>
              <a:ext cx="612668" cy="461665"/>
            </a:xfrm>
            <a:prstGeom prst="rect">
              <a:avLst/>
            </a:prstGeom>
            <a:noFill/>
            <a:ln>
              <a:noFill/>
            </a:ln>
          </p:spPr>
          <p:txBody>
            <a:bodyPr wrap="none" rtlCol="0">
              <a:spAutoFit/>
            </a:bodyPr>
            <a:lstStyle/>
            <a:p>
              <a:r>
                <a:rPr lang="en-US" sz="2400" dirty="0">
                  <a:solidFill>
                    <a:schemeClr val="tx2">
                      <a:lumMod val="75000"/>
                    </a:schemeClr>
                  </a:solidFill>
                </a:rPr>
                <a:t>0 0</a:t>
              </a:r>
            </a:p>
          </p:txBody>
        </p:sp>
        <p:sp>
          <p:nvSpPr>
            <p:cNvPr id="173" name="TextBox 172">
              <a:extLst>
                <a:ext uri="{FF2B5EF4-FFF2-40B4-BE49-F238E27FC236}">
                  <a16:creationId xmlns:a16="http://schemas.microsoft.com/office/drawing/2014/main" id="{253771BE-941D-3141-AEC5-2009C9670510}"/>
                </a:ext>
              </a:extLst>
            </p:cNvPr>
            <p:cNvSpPr txBox="1"/>
            <p:nvPr/>
          </p:nvSpPr>
          <p:spPr>
            <a:xfrm rot="5400000">
              <a:off x="1159424" y="3499390"/>
              <a:ext cx="612668" cy="461665"/>
            </a:xfrm>
            <a:prstGeom prst="rect">
              <a:avLst/>
            </a:prstGeom>
            <a:noFill/>
            <a:ln>
              <a:noFill/>
            </a:ln>
          </p:spPr>
          <p:txBody>
            <a:bodyPr wrap="none" rtlCol="0">
              <a:spAutoFit/>
            </a:bodyPr>
            <a:lstStyle/>
            <a:p>
              <a:r>
                <a:rPr lang="en-US" sz="2400" dirty="0">
                  <a:solidFill>
                    <a:schemeClr val="tx2">
                      <a:lumMod val="75000"/>
                    </a:schemeClr>
                  </a:solidFill>
                </a:rPr>
                <a:t>0 0</a:t>
              </a:r>
            </a:p>
          </p:txBody>
        </p:sp>
        <p:sp>
          <p:nvSpPr>
            <p:cNvPr id="174" name="TextBox 173">
              <a:extLst>
                <a:ext uri="{FF2B5EF4-FFF2-40B4-BE49-F238E27FC236}">
                  <a16:creationId xmlns:a16="http://schemas.microsoft.com/office/drawing/2014/main" id="{C3E0C1AA-BFCA-7341-BDC2-A84E068E5C25}"/>
                </a:ext>
              </a:extLst>
            </p:cNvPr>
            <p:cNvSpPr txBox="1"/>
            <p:nvPr/>
          </p:nvSpPr>
          <p:spPr>
            <a:xfrm rot="5400000">
              <a:off x="5929874" y="3499389"/>
              <a:ext cx="612668" cy="461665"/>
            </a:xfrm>
            <a:prstGeom prst="rect">
              <a:avLst/>
            </a:prstGeom>
            <a:noFill/>
            <a:ln>
              <a:noFill/>
            </a:ln>
          </p:spPr>
          <p:txBody>
            <a:bodyPr wrap="none" rtlCol="0">
              <a:spAutoFit/>
            </a:bodyPr>
            <a:lstStyle/>
            <a:p>
              <a:r>
                <a:rPr lang="en-US" sz="2400" dirty="0">
                  <a:solidFill>
                    <a:schemeClr val="tx2">
                      <a:lumMod val="75000"/>
                    </a:schemeClr>
                  </a:solidFill>
                </a:rPr>
                <a:t>0 0</a:t>
              </a:r>
            </a:p>
          </p:txBody>
        </p:sp>
        <p:sp>
          <p:nvSpPr>
            <p:cNvPr id="175" name="TextBox 174">
              <a:extLst>
                <a:ext uri="{FF2B5EF4-FFF2-40B4-BE49-F238E27FC236}">
                  <a16:creationId xmlns:a16="http://schemas.microsoft.com/office/drawing/2014/main" id="{AB5E62AE-FE2C-3B45-B4BC-D4B274CFE51C}"/>
                </a:ext>
              </a:extLst>
            </p:cNvPr>
            <p:cNvSpPr txBox="1"/>
            <p:nvPr/>
          </p:nvSpPr>
          <p:spPr>
            <a:xfrm rot="5400000">
              <a:off x="1287664" y="4602970"/>
              <a:ext cx="356188" cy="461665"/>
            </a:xfrm>
            <a:prstGeom prst="rect">
              <a:avLst/>
            </a:prstGeom>
            <a:noFill/>
            <a:ln>
              <a:noFill/>
            </a:ln>
          </p:spPr>
          <p:txBody>
            <a:bodyPr wrap="none" rtlCol="0">
              <a:spAutoFit/>
            </a:bodyPr>
            <a:lstStyle/>
            <a:p>
              <a:r>
                <a:rPr lang="en-US" sz="2400" dirty="0">
                  <a:solidFill>
                    <a:schemeClr val="tx2">
                      <a:lumMod val="75000"/>
                    </a:schemeClr>
                  </a:solidFill>
                </a:rPr>
                <a:t>0</a:t>
              </a:r>
            </a:p>
          </p:txBody>
        </p:sp>
        <p:sp>
          <p:nvSpPr>
            <p:cNvPr id="176" name="TextBox 175">
              <a:extLst>
                <a:ext uri="{FF2B5EF4-FFF2-40B4-BE49-F238E27FC236}">
                  <a16:creationId xmlns:a16="http://schemas.microsoft.com/office/drawing/2014/main" id="{A821DF7E-E5F7-8947-8003-81F7F3C1CAAD}"/>
                </a:ext>
              </a:extLst>
            </p:cNvPr>
            <p:cNvSpPr txBox="1"/>
            <p:nvPr/>
          </p:nvSpPr>
          <p:spPr>
            <a:xfrm rot="5400000">
              <a:off x="6058114" y="4617268"/>
              <a:ext cx="356188" cy="461665"/>
            </a:xfrm>
            <a:prstGeom prst="rect">
              <a:avLst/>
            </a:prstGeom>
            <a:noFill/>
            <a:ln>
              <a:noFill/>
            </a:ln>
          </p:spPr>
          <p:txBody>
            <a:bodyPr wrap="none" rtlCol="0">
              <a:spAutoFit/>
            </a:bodyPr>
            <a:lstStyle/>
            <a:p>
              <a:r>
                <a:rPr lang="en-US" sz="2400" dirty="0">
                  <a:solidFill>
                    <a:schemeClr val="tx2">
                      <a:lumMod val="75000"/>
                    </a:schemeClr>
                  </a:solidFill>
                </a:rPr>
                <a:t>0</a:t>
              </a:r>
            </a:p>
          </p:txBody>
        </p:sp>
      </p:grpSp>
      <p:grpSp>
        <p:nvGrpSpPr>
          <p:cNvPr id="178" name="Group 177">
            <a:extLst>
              <a:ext uri="{FF2B5EF4-FFF2-40B4-BE49-F238E27FC236}">
                <a16:creationId xmlns:a16="http://schemas.microsoft.com/office/drawing/2014/main" id="{D1AF92EC-1CA1-5046-83EC-8A7278354815}"/>
              </a:ext>
            </a:extLst>
          </p:cNvPr>
          <p:cNvGrpSpPr/>
          <p:nvPr/>
        </p:nvGrpSpPr>
        <p:grpSpPr>
          <a:xfrm>
            <a:off x="456995" y="6148085"/>
            <a:ext cx="6858410" cy="3194728"/>
            <a:chOff x="456995" y="1831467"/>
            <a:chExt cx="6858410" cy="3194728"/>
          </a:xfrm>
        </p:grpSpPr>
        <p:sp>
          <p:nvSpPr>
            <p:cNvPr id="179" name="Rectangle 178">
              <a:extLst>
                <a:ext uri="{FF2B5EF4-FFF2-40B4-BE49-F238E27FC236}">
                  <a16:creationId xmlns:a16="http://schemas.microsoft.com/office/drawing/2014/main" id="{CAA322D9-3D3E-F044-A4C4-600C6487E377}"/>
                </a:ext>
              </a:extLst>
            </p:cNvPr>
            <p:cNvSpPr/>
            <p:nvPr/>
          </p:nvSpPr>
          <p:spPr>
            <a:xfrm>
              <a:off x="457200" y="1831467"/>
              <a:ext cx="6858103" cy="3126607"/>
            </a:xfrm>
            <a:prstGeom prst="rect">
              <a:avLst/>
            </a:prstGeom>
            <a:noFill/>
            <a:ln w="19050">
              <a:solidFill>
                <a:schemeClr val="tx2">
                  <a:lumMod val="7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0" name="Straight Connector 179">
              <a:extLst>
                <a:ext uri="{FF2B5EF4-FFF2-40B4-BE49-F238E27FC236}">
                  <a16:creationId xmlns:a16="http://schemas.microsoft.com/office/drawing/2014/main" id="{BDA77CC1-D3C9-B647-9ABB-F4AED156D6B8}"/>
                </a:ext>
              </a:extLst>
            </p:cNvPr>
            <p:cNvCxnSpPr>
              <a:cxnSpLocks/>
            </p:cNvCxnSpPr>
            <p:nvPr/>
          </p:nvCxnSpPr>
          <p:spPr>
            <a:xfrm>
              <a:off x="456995" y="2451930"/>
              <a:ext cx="6858102"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71A91827-42F2-984B-8E58-2C787487A55C}"/>
                </a:ext>
              </a:extLst>
            </p:cNvPr>
            <p:cNvCxnSpPr/>
            <p:nvPr/>
          </p:nvCxnSpPr>
          <p:spPr>
            <a:xfrm>
              <a:off x="2610866" y="1959484"/>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2" name="Straight Connector 181">
              <a:extLst>
                <a:ext uri="{FF2B5EF4-FFF2-40B4-BE49-F238E27FC236}">
                  <a16:creationId xmlns:a16="http://schemas.microsoft.com/office/drawing/2014/main" id="{21005DD6-B4C1-554B-9E6C-2B8E5ED6A75F}"/>
                </a:ext>
              </a:extLst>
            </p:cNvPr>
            <p:cNvCxnSpPr/>
            <p:nvPr/>
          </p:nvCxnSpPr>
          <p:spPr>
            <a:xfrm>
              <a:off x="2610866" y="2079081"/>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5601959B-27FA-054F-AF28-0B41AC34B243}"/>
                </a:ext>
              </a:extLst>
            </p:cNvPr>
            <p:cNvCxnSpPr/>
            <p:nvPr/>
          </p:nvCxnSpPr>
          <p:spPr>
            <a:xfrm>
              <a:off x="2610866" y="2207097"/>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4" name="Straight Connector 183">
              <a:extLst>
                <a:ext uri="{FF2B5EF4-FFF2-40B4-BE49-F238E27FC236}">
                  <a16:creationId xmlns:a16="http://schemas.microsoft.com/office/drawing/2014/main" id="{572E34B0-F30D-574F-9DF5-FFBD683BE736}"/>
                </a:ext>
              </a:extLst>
            </p:cNvPr>
            <p:cNvCxnSpPr/>
            <p:nvPr/>
          </p:nvCxnSpPr>
          <p:spPr>
            <a:xfrm>
              <a:off x="2610866" y="2330748"/>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5" name="Straight Connector 184">
              <a:extLst>
                <a:ext uri="{FF2B5EF4-FFF2-40B4-BE49-F238E27FC236}">
                  <a16:creationId xmlns:a16="http://schemas.microsoft.com/office/drawing/2014/main" id="{02ECDE7F-E842-5848-9501-BA0392F6D0A2}"/>
                </a:ext>
              </a:extLst>
            </p:cNvPr>
            <p:cNvCxnSpPr/>
            <p:nvPr/>
          </p:nvCxnSpPr>
          <p:spPr>
            <a:xfrm>
              <a:off x="2610866" y="2451930"/>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C4048CE9-849E-5B44-8B67-1A9CA040981D}"/>
                </a:ext>
              </a:extLst>
            </p:cNvPr>
            <p:cNvCxnSpPr/>
            <p:nvPr/>
          </p:nvCxnSpPr>
          <p:spPr>
            <a:xfrm>
              <a:off x="5029097" y="1958965"/>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7" name="Straight Connector 186">
              <a:extLst>
                <a:ext uri="{FF2B5EF4-FFF2-40B4-BE49-F238E27FC236}">
                  <a16:creationId xmlns:a16="http://schemas.microsoft.com/office/drawing/2014/main" id="{4DA53C15-BD30-E648-AFD2-DD8A3E93A17D}"/>
                </a:ext>
              </a:extLst>
            </p:cNvPr>
            <p:cNvCxnSpPr/>
            <p:nvPr/>
          </p:nvCxnSpPr>
          <p:spPr>
            <a:xfrm>
              <a:off x="5029097" y="2078562"/>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E9033BAC-D00F-4143-82C3-33919D42AEF9}"/>
                </a:ext>
              </a:extLst>
            </p:cNvPr>
            <p:cNvCxnSpPr/>
            <p:nvPr/>
          </p:nvCxnSpPr>
          <p:spPr>
            <a:xfrm>
              <a:off x="5029097" y="2206578"/>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7750C179-E894-0B40-B463-971678173E6F}"/>
                </a:ext>
              </a:extLst>
            </p:cNvPr>
            <p:cNvCxnSpPr/>
            <p:nvPr/>
          </p:nvCxnSpPr>
          <p:spPr>
            <a:xfrm>
              <a:off x="5029097" y="2330229"/>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EF3C11C3-E87F-6F43-8A8B-8B3124DC13FB}"/>
                </a:ext>
              </a:extLst>
            </p:cNvPr>
            <p:cNvCxnSpPr>
              <a:cxnSpLocks/>
            </p:cNvCxnSpPr>
            <p:nvPr/>
          </p:nvCxnSpPr>
          <p:spPr>
            <a:xfrm>
              <a:off x="456995" y="3094524"/>
              <a:ext cx="6858102"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AFA88CE6-F634-FE4B-81AF-E60008255251}"/>
                </a:ext>
              </a:extLst>
            </p:cNvPr>
            <p:cNvCxnSpPr/>
            <p:nvPr/>
          </p:nvCxnSpPr>
          <p:spPr>
            <a:xfrm>
              <a:off x="2610866" y="2602078"/>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CADB5EDF-7D1E-3947-93D4-3F32D55B478F}"/>
                </a:ext>
              </a:extLst>
            </p:cNvPr>
            <p:cNvCxnSpPr/>
            <p:nvPr/>
          </p:nvCxnSpPr>
          <p:spPr>
            <a:xfrm>
              <a:off x="2610866" y="2721675"/>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7CED7D25-B682-184F-B178-530307CFCF85}"/>
                </a:ext>
              </a:extLst>
            </p:cNvPr>
            <p:cNvCxnSpPr/>
            <p:nvPr/>
          </p:nvCxnSpPr>
          <p:spPr>
            <a:xfrm>
              <a:off x="2610866" y="2849691"/>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46C6F4E-7A6D-DE49-9DEB-C2CDA8132385}"/>
                </a:ext>
              </a:extLst>
            </p:cNvPr>
            <p:cNvCxnSpPr/>
            <p:nvPr/>
          </p:nvCxnSpPr>
          <p:spPr>
            <a:xfrm>
              <a:off x="2610866" y="2973342"/>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142D7B2A-5076-2E44-9B81-A0CCE6C28EF3}"/>
                </a:ext>
              </a:extLst>
            </p:cNvPr>
            <p:cNvCxnSpPr/>
            <p:nvPr/>
          </p:nvCxnSpPr>
          <p:spPr>
            <a:xfrm>
              <a:off x="5029097" y="2601559"/>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7F505BC6-0CB2-3B4F-9040-1F86A6D574E0}"/>
                </a:ext>
              </a:extLst>
            </p:cNvPr>
            <p:cNvCxnSpPr/>
            <p:nvPr/>
          </p:nvCxnSpPr>
          <p:spPr>
            <a:xfrm>
              <a:off x="5029097" y="2721156"/>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BF0AB6D4-11C4-EB44-B5EF-4622247E8CF4}"/>
                </a:ext>
              </a:extLst>
            </p:cNvPr>
            <p:cNvCxnSpPr/>
            <p:nvPr/>
          </p:nvCxnSpPr>
          <p:spPr>
            <a:xfrm>
              <a:off x="5029097" y="2849172"/>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BA9EFDB3-2B50-8C40-9644-8FEBD45E5573}"/>
                </a:ext>
              </a:extLst>
            </p:cNvPr>
            <p:cNvCxnSpPr/>
            <p:nvPr/>
          </p:nvCxnSpPr>
          <p:spPr>
            <a:xfrm>
              <a:off x="5029097" y="2972823"/>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9" name="Straight Connector 198">
              <a:extLst>
                <a:ext uri="{FF2B5EF4-FFF2-40B4-BE49-F238E27FC236}">
                  <a16:creationId xmlns:a16="http://schemas.microsoft.com/office/drawing/2014/main" id="{C56691B4-918E-BF40-9569-6F80ACF3E9BD}"/>
                </a:ext>
              </a:extLst>
            </p:cNvPr>
            <p:cNvCxnSpPr>
              <a:cxnSpLocks/>
            </p:cNvCxnSpPr>
            <p:nvPr/>
          </p:nvCxnSpPr>
          <p:spPr>
            <a:xfrm>
              <a:off x="457149" y="3727691"/>
              <a:ext cx="6858102"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833106BC-8809-D04B-901F-CE5635DE720F}"/>
                </a:ext>
              </a:extLst>
            </p:cNvPr>
            <p:cNvCxnSpPr/>
            <p:nvPr/>
          </p:nvCxnSpPr>
          <p:spPr>
            <a:xfrm>
              <a:off x="2611020" y="3235245"/>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1" name="Straight Connector 200">
              <a:extLst>
                <a:ext uri="{FF2B5EF4-FFF2-40B4-BE49-F238E27FC236}">
                  <a16:creationId xmlns:a16="http://schemas.microsoft.com/office/drawing/2014/main" id="{65BC813C-811D-2043-B8F6-029FE5B60648}"/>
                </a:ext>
              </a:extLst>
            </p:cNvPr>
            <p:cNvCxnSpPr/>
            <p:nvPr/>
          </p:nvCxnSpPr>
          <p:spPr>
            <a:xfrm>
              <a:off x="2611020" y="3354842"/>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D6F9BF40-AA94-8B49-82D1-D923D31F40F4}"/>
                </a:ext>
              </a:extLst>
            </p:cNvPr>
            <p:cNvCxnSpPr/>
            <p:nvPr/>
          </p:nvCxnSpPr>
          <p:spPr>
            <a:xfrm>
              <a:off x="2611020" y="3482858"/>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A2337E8C-A8B3-BD4E-87D8-FDC9FC0522A4}"/>
                </a:ext>
              </a:extLst>
            </p:cNvPr>
            <p:cNvCxnSpPr/>
            <p:nvPr/>
          </p:nvCxnSpPr>
          <p:spPr>
            <a:xfrm>
              <a:off x="2611020" y="3606509"/>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B919A198-C553-3641-B47E-7DE84A43782D}"/>
                </a:ext>
              </a:extLst>
            </p:cNvPr>
            <p:cNvCxnSpPr/>
            <p:nvPr/>
          </p:nvCxnSpPr>
          <p:spPr>
            <a:xfrm>
              <a:off x="5029251" y="3234726"/>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FFCEC300-5078-274C-8E02-88909F90AD89}"/>
                </a:ext>
              </a:extLst>
            </p:cNvPr>
            <p:cNvCxnSpPr/>
            <p:nvPr/>
          </p:nvCxnSpPr>
          <p:spPr>
            <a:xfrm>
              <a:off x="5029251" y="3354323"/>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D0149464-D864-1A41-ADD1-1FA990ED04AF}"/>
                </a:ext>
              </a:extLst>
            </p:cNvPr>
            <p:cNvCxnSpPr/>
            <p:nvPr/>
          </p:nvCxnSpPr>
          <p:spPr>
            <a:xfrm>
              <a:off x="5029251" y="3482339"/>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7" name="Straight Connector 206">
              <a:extLst>
                <a:ext uri="{FF2B5EF4-FFF2-40B4-BE49-F238E27FC236}">
                  <a16:creationId xmlns:a16="http://schemas.microsoft.com/office/drawing/2014/main" id="{286606CE-4908-0945-88A8-307CE85DFD95}"/>
                </a:ext>
              </a:extLst>
            </p:cNvPr>
            <p:cNvCxnSpPr/>
            <p:nvPr/>
          </p:nvCxnSpPr>
          <p:spPr>
            <a:xfrm>
              <a:off x="5029251" y="3605990"/>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2019CFC-6177-134B-80B6-B618BCCA6971}"/>
                </a:ext>
              </a:extLst>
            </p:cNvPr>
            <p:cNvCxnSpPr>
              <a:cxnSpLocks/>
            </p:cNvCxnSpPr>
            <p:nvPr/>
          </p:nvCxnSpPr>
          <p:spPr>
            <a:xfrm>
              <a:off x="457303" y="4360858"/>
              <a:ext cx="6858102"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9" name="Straight Connector 208">
              <a:extLst>
                <a:ext uri="{FF2B5EF4-FFF2-40B4-BE49-F238E27FC236}">
                  <a16:creationId xmlns:a16="http://schemas.microsoft.com/office/drawing/2014/main" id="{BF5D2AB4-9118-2B43-ADDA-FDADC8C0FD25}"/>
                </a:ext>
              </a:extLst>
            </p:cNvPr>
            <p:cNvCxnSpPr/>
            <p:nvPr/>
          </p:nvCxnSpPr>
          <p:spPr>
            <a:xfrm>
              <a:off x="2611174" y="3868412"/>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0" name="Straight Connector 209">
              <a:extLst>
                <a:ext uri="{FF2B5EF4-FFF2-40B4-BE49-F238E27FC236}">
                  <a16:creationId xmlns:a16="http://schemas.microsoft.com/office/drawing/2014/main" id="{87830134-8F95-D144-A06D-74DEB34F444B}"/>
                </a:ext>
              </a:extLst>
            </p:cNvPr>
            <p:cNvCxnSpPr/>
            <p:nvPr/>
          </p:nvCxnSpPr>
          <p:spPr>
            <a:xfrm>
              <a:off x="2611174" y="3988009"/>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97FB2B9B-AF61-964D-BE9F-37786D89EFBD}"/>
                </a:ext>
              </a:extLst>
            </p:cNvPr>
            <p:cNvCxnSpPr/>
            <p:nvPr/>
          </p:nvCxnSpPr>
          <p:spPr>
            <a:xfrm>
              <a:off x="2611174" y="4116025"/>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39787052-E661-0944-B8D7-FEC493F771B4}"/>
                </a:ext>
              </a:extLst>
            </p:cNvPr>
            <p:cNvCxnSpPr/>
            <p:nvPr/>
          </p:nvCxnSpPr>
          <p:spPr>
            <a:xfrm>
              <a:off x="2611174" y="4239676"/>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E81EA7A5-A846-5D4D-BDE1-6448286211B1}"/>
                </a:ext>
              </a:extLst>
            </p:cNvPr>
            <p:cNvCxnSpPr/>
            <p:nvPr/>
          </p:nvCxnSpPr>
          <p:spPr>
            <a:xfrm>
              <a:off x="5029405" y="3867893"/>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FCA2CAD3-04E3-E04A-93DB-C363C94FCD2B}"/>
                </a:ext>
              </a:extLst>
            </p:cNvPr>
            <p:cNvCxnSpPr/>
            <p:nvPr/>
          </p:nvCxnSpPr>
          <p:spPr>
            <a:xfrm>
              <a:off x="5029405" y="3987490"/>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28CF69A0-5001-DC45-881C-A5C2F91C5365}"/>
                </a:ext>
              </a:extLst>
            </p:cNvPr>
            <p:cNvCxnSpPr/>
            <p:nvPr/>
          </p:nvCxnSpPr>
          <p:spPr>
            <a:xfrm>
              <a:off x="5029405" y="4115506"/>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6" name="Straight Connector 215">
              <a:extLst>
                <a:ext uri="{FF2B5EF4-FFF2-40B4-BE49-F238E27FC236}">
                  <a16:creationId xmlns:a16="http://schemas.microsoft.com/office/drawing/2014/main" id="{1D36A905-D506-544C-8D31-110FA8CE816F}"/>
                </a:ext>
              </a:extLst>
            </p:cNvPr>
            <p:cNvCxnSpPr/>
            <p:nvPr/>
          </p:nvCxnSpPr>
          <p:spPr>
            <a:xfrm>
              <a:off x="5029405" y="4239157"/>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7" name="Straight Connector 216">
              <a:extLst>
                <a:ext uri="{FF2B5EF4-FFF2-40B4-BE49-F238E27FC236}">
                  <a16:creationId xmlns:a16="http://schemas.microsoft.com/office/drawing/2014/main" id="{B5AF6980-4049-C74A-BF45-D2BF916EB8DB}"/>
                </a:ext>
              </a:extLst>
            </p:cNvPr>
            <p:cNvCxnSpPr/>
            <p:nvPr/>
          </p:nvCxnSpPr>
          <p:spPr>
            <a:xfrm>
              <a:off x="2611020" y="4469021"/>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8" name="Straight Connector 217">
              <a:extLst>
                <a:ext uri="{FF2B5EF4-FFF2-40B4-BE49-F238E27FC236}">
                  <a16:creationId xmlns:a16="http://schemas.microsoft.com/office/drawing/2014/main" id="{B09E8DB8-B027-A841-AE08-FDE020792F50}"/>
                </a:ext>
              </a:extLst>
            </p:cNvPr>
            <p:cNvCxnSpPr/>
            <p:nvPr/>
          </p:nvCxnSpPr>
          <p:spPr>
            <a:xfrm>
              <a:off x="2611020" y="4588618"/>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9" name="Straight Connector 218">
              <a:extLst>
                <a:ext uri="{FF2B5EF4-FFF2-40B4-BE49-F238E27FC236}">
                  <a16:creationId xmlns:a16="http://schemas.microsoft.com/office/drawing/2014/main" id="{6E7EEAF2-008B-F04D-84A3-6F444F6AD45F}"/>
                </a:ext>
              </a:extLst>
            </p:cNvPr>
            <p:cNvCxnSpPr/>
            <p:nvPr/>
          </p:nvCxnSpPr>
          <p:spPr>
            <a:xfrm>
              <a:off x="2611020" y="4716634"/>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955F1FCB-D763-9A46-9268-7779173B39A9}"/>
                </a:ext>
              </a:extLst>
            </p:cNvPr>
            <p:cNvCxnSpPr/>
            <p:nvPr/>
          </p:nvCxnSpPr>
          <p:spPr>
            <a:xfrm>
              <a:off x="2611020" y="4840285"/>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65104666-0B09-5345-891A-2B2078A6B033}"/>
                </a:ext>
              </a:extLst>
            </p:cNvPr>
            <p:cNvCxnSpPr/>
            <p:nvPr/>
          </p:nvCxnSpPr>
          <p:spPr>
            <a:xfrm>
              <a:off x="5029251" y="4468502"/>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3396E6CD-7488-CE4E-B386-A65DA51298D4}"/>
                </a:ext>
              </a:extLst>
            </p:cNvPr>
            <p:cNvCxnSpPr/>
            <p:nvPr/>
          </p:nvCxnSpPr>
          <p:spPr>
            <a:xfrm>
              <a:off x="5029251" y="4588099"/>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669B1FB9-6C77-4646-99D5-4C8679149F28}"/>
                </a:ext>
              </a:extLst>
            </p:cNvPr>
            <p:cNvCxnSpPr/>
            <p:nvPr/>
          </p:nvCxnSpPr>
          <p:spPr>
            <a:xfrm>
              <a:off x="5029251" y="4716115"/>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1854FC-1A9C-6547-92AE-3E2A12CF541F}"/>
                </a:ext>
              </a:extLst>
            </p:cNvPr>
            <p:cNvCxnSpPr/>
            <p:nvPr/>
          </p:nvCxnSpPr>
          <p:spPr>
            <a:xfrm>
              <a:off x="5029251" y="4839766"/>
              <a:ext cx="128016" cy="0"/>
            </a:xfrm>
            <a:prstGeom prst="line">
              <a:avLst/>
            </a:prstGeom>
            <a:ln w="19050">
              <a:solidFill>
                <a:schemeClr val="tx2">
                  <a:lumMod val="7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5" name="TextBox 224">
              <a:extLst>
                <a:ext uri="{FF2B5EF4-FFF2-40B4-BE49-F238E27FC236}">
                  <a16:creationId xmlns:a16="http://schemas.microsoft.com/office/drawing/2014/main" id="{D33650EC-8E34-E945-91CC-E951DBEEF269}"/>
                </a:ext>
              </a:extLst>
            </p:cNvPr>
            <p:cNvSpPr txBox="1"/>
            <p:nvPr/>
          </p:nvSpPr>
          <p:spPr>
            <a:xfrm rot="5400000">
              <a:off x="1159424" y="2230526"/>
              <a:ext cx="612668" cy="461665"/>
            </a:xfrm>
            <a:prstGeom prst="rect">
              <a:avLst/>
            </a:prstGeom>
            <a:noFill/>
            <a:ln>
              <a:noFill/>
            </a:ln>
          </p:spPr>
          <p:txBody>
            <a:bodyPr wrap="none" rtlCol="0">
              <a:spAutoFit/>
            </a:bodyPr>
            <a:lstStyle/>
            <a:p>
              <a:r>
                <a:rPr lang="en-US" sz="2400" dirty="0">
                  <a:solidFill>
                    <a:schemeClr val="tx2">
                      <a:lumMod val="75000"/>
                    </a:schemeClr>
                  </a:solidFill>
                </a:rPr>
                <a:t>0 0</a:t>
              </a:r>
            </a:p>
          </p:txBody>
        </p:sp>
        <p:sp>
          <p:nvSpPr>
            <p:cNvPr id="226" name="TextBox 225">
              <a:extLst>
                <a:ext uri="{FF2B5EF4-FFF2-40B4-BE49-F238E27FC236}">
                  <a16:creationId xmlns:a16="http://schemas.microsoft.com/office/drawing/2014/main" id="{6005D58B-2290-FB40-BF72-262228A603A6}"/>
                </a:ext>
              </a:extLst>
            </p:cNvPr>
            <p:cNvSpPr txBox="1"/>
            <p:nvPr/>
          </p:nvSpPr>
          <p:spPr>
            <a:xfrm rot="5400000">
              <a:off x="5929874" y="2230525"/>
              <a:ext cx="612668" cy="461665"/>
            </a:xfrm>
            <a:prstGeom prst="rect">
              <a:avLst/>
            </a:prstGeom>
            <a:noFill/>
            <a:ln>
              <a:noFill/>
            </a:ln>
          </p:spPr>
          <p:txBody>
            <a:bodyPr wrap="none" rtlCol="0">
              <a:spAutoFit/>
            </a:bodyPr>
            <a:lstStyle/>
            <a:p>
              <a:r>
                <a:rPr lang="en-US" sz="2400" dirty="0">
                  <a:solidFill>
                    <a:schemeClr val="tx2">
                      <a:lumMod val="75000"/>
                    </a:schemeClr>
                  </a:solidFill>
                </a:rPr>
                <a:t>0 0</a:t>
              </a:r>
            </a:p>
          </p:txBody>
        </p:sp>
        <p:sp>
          <p:nvSpPr>
            <p:cNvPr id="227" name="TextBox 226">
              <a:extLst>
                <a:ext uri="{FF2B5EF4-FFF2-40B4-BE49-F238E27FC236}">
                  <a16:creationId xmlns:a16="http://schemas.microsoft.com/office/drawing/2014/main" id="{C9573331-4DE6-0149-9D63-92108C267D5E}"/>
                </a:ext>
              </a:extLst>
            </p:cNvPr>
            <p:cNvSpPr txBox="1"/>
            <p:nvPr/>
          </p:nvSpPr>
          <p:spPr>
            <a:xfrm rot="5400000">
              <a:off x="1159424" y="3499390"/>
              <a:ext cx="612668" cy="461665"/>
            </a:xfrm>
            <a:prstGeom prst="rect">
              <a:avLst/>
            </a:prstGeom>
            <a:noFill/>
            <a:ln>
              <a:noFill/>
            </a:ln>
          </p:spPr>
          <p:txBody>
            <a:bodyPr wrap="none" rtlCol="0">
              <a:spAutoFit/>
            </a:bodyPr>
            <a:lstStyle/>
            <a:p>
              <a:r>
                <a:rPr lang="en-US" sz="2400" dirty="0">
                  <a:solidFill>
                    <a:schemeClr val="tx2">
                      <a:lumMod val="75000"/>
                    </a:schemeClr>
                  </a:solidFill>
                </a:rPr>
                <a:t>0 0</a:t>
              </a:r>
            </a:p>
          </p:txBody>
        </p:sp>
        <p:sp>
          <p:nvSpPr>
            <p:cNvPr id="228" name="TextBox 227">
              <a:extLst>
                <a:ext uri="{FF2B5EF4-FFF2-40B4-BE49-F238E27FC236}">
                  <a16:creationId xmlns:a16="http://schemas.microsoft.com/office/drawing/2014/main" id="{744CFFF3-69AC-F34B-8AA0-1838BB36A6E2}"/>
                </a:ext>
              </a:extLst>
            </p:cNvPr>
            <p:cNvSpPr txBox="1"/>
            <p:nvPr/>
          </p:nvSpPr>
          <p:spPr>
            <a:xfrm rot="5400000">
              <a:off x="5929874" y="3499389"/>
              <a:ext cx="612668" cy="461665"/>
            </a:xfrm>
            <a:prstGeom prst="rect">
              <a:avLst/>
            </a:prstGeom>
            <a:noFill/>
            <a:ln>
              <a:noFill/>
            </a:ln>
          </p:spPr>
          <p:txBody>
            <a:bodyPr wrap="none" rtlCol="0">
              <a:spAutoFit/>
            </a:bodyPr>
            <a:lstStyle/>
            <a:p>
              <a:r>
                <a:rPr lang="en-US" sz="2400" dirty="0">
                  <a:solidFill>
                    <a:schemeClr val="tx2">
                      <a:lumMod val="75000"/>
                    </a:schemeClr>
                  </a:solidFill>
                </a:rPr>
                <a:t>0 0</a:t>
              </a:r>
            </a:p>
          </p:txBody>
        </p:sp>
        <p:sp>
          <p:nvSpPr>
            <p:cNvPr id="229" name="TextBox 228">
              <a:extLst>
                <a:ext uri="{FF2B5EF4-FFF2-40B4-BE49-F238E27FC236}">
                  <a16:creationId xmlns:a16="http://schemas.microsoft.com/office/drawing/2014/main" id="{3916BB0B-2022-434F-9434-DC03AC3CE72E}"/>
                </a:ext>
              </a:extLst>
            </p:cNvPr>
            <p:cNvSpPr txBox="1"/>
            <p:nvPr/>
          </p:nvSpPr>
          <p:spPr>
            <a:xfrm rot="5400000">
              <a:off x="1287664" y="4602970"/>
              <a:ext cx="356188" cy="461665"/>
            </a:xfrm>
            <a:prstGeom prst="rect">
              <a:avLst/>
            </a:prstGeom>
            <a:noFill/>
            <a:ln>
              <a:noFill/>
            </a:ln>
          </p:spPr>
          <p:txBody>
            <a:bodyPr wrap="none" rtlCol="0">
              <a:spAutoFit/>
            </a:bodyPr>
            <a:lstStyle/>
            <a:p>
              <a:r>
                <a:rPr lang="en-US" sz="2400" dirty="0">
                  <a:solidFill>
                    <a:schemeClr val="tx2">
                      <a:lumMod val="75000"/>
                    </a:schemeClr>
                  </a:solidFill>
                </a:rPr>
                <a:t>0</a:t>
              </a:r>
            </a:p>
          </p:txBody>
        </p:sp>
        <p:sp>
          <p:nvSpPr>
            <p:cNvPr id="230" name="TextBox 229">
              <a:extLst>
                <a:ext uri="{FF2B5EF4-FFF2-40B4-BE49-F238E27FC236}">
                  <a16:creationId xmlns:a16="http://schemas.microsoft.com/office/drawing/2014/main" id="{ECA5507E-0F2A-3945-B98C-FB60E4D9FA48}"/>
                </a:ext>
              </a:extLst>
            </p:cNvPr>
            <p:cNvSpPr txBox="1"/>
            <p:nvPr/>
          </p:nvSpPr>
          <p:spPr>
            <a:xfrm rot="5400000">
              <a:off x="6058114" y="4617268"/>
              <a:ext cx="356188" cy="461665"/>
            </a:xfrm>
            <a:prstGeom prst="rect">
              <a:avLst/>
            </a:prstGeom>
            <a:noFill/>
            <a:ln>
              <a:noFill/>
            </a:ln>
          </p:spPr>
          <p:txBody>
            <a:bodyPr wrap="none" rtlCol="0">
              <a:spAutoFit/>
            </a:bodyPr>
            <a:lstStyle/>
            <a:p>
              <a:r>
                <a:rPr lang="en-US" sz="2400" dirty="0">
                  <a:solidFill>
                    <a:schemeClr val="tx2">
                      <a:lumMod val="75000"/>
                    </a:schemeClr>
                  </a:solidFill>
                </a:rPr>
                <a:t>0</a:t>
              </a:r>
            </a:p>
          </p:txBody>
        </p:sp>
      </p:grpSp>
      <p:sp>
        <p:nvSpPr>
          <p:cNvPr id="3" name="Slide Number Placeholder 2">
            <a:extLst>
              <a:ext uri="{FF2B5EF4-FFF2-40B4-BE49-F238E27FC236}">
                <a16:creationId xmlns:a16="http://schemas.microsoft.com/office/drawing/2014/main" id="{89502068-73E4-8A48-BC11-DF71AF10ACF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180</a:t>
            </a:fld>
            <a:endParaRPr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158;p67">
            <a:extLst>
              <a:ext uri="{FF2B5EF4-FFF2-40B4-BE49-F238E27FC236}">
                <a16:creationId xmlns:a16="http://schemas.microsoft.com/office/drawing/2014/main" id="{4A34374F-8200-764A-9D8D-746BAA91B79D}"/>
              </a:ext>
            </a:extLst>
          </p:cNvPr>
          <p:cNvSpPr txBox="1">
            <a:spLocks/>
          </p:cNvSpPr>
          <p:nvPr/>
        </p:nvSpPr>
        <p:spPr>
          <a:xfrm>
            <a:off x="534352" y="302049"/>
            <a:ext cx="6703800" cy="449100"/>
          </a:xfrm>
          <a:prstGeom prst="rect">
            <a:avLst/>
          </a:prstGeom>
          <a:noFill/>
          <a:ln>
            <a:noFill/>
          </a:ln>
        </p:spPr>
        <p:txBody>
          <a:bodyPr spcFirstLastPara="1" wrap="square" lIns="91425" tIns="45700" rIns="91425" bIns="45700" numCol="1"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chemeClr val="dk1"/>
              </a:buClr>
              <a:buSzPts val="2295"/>
              <a:buFont typeface="Calibri"/>
              <a:buNone/>
            </a:pPr>
            <a:r>
              <a:rPr lang="en-US" sz="2295" b="1" dirty="0"/>
              <a:t>Opponent Padding - Plays</a:t>
            </a:r>
            <a:endParaRPr lang="en-US" dirty="0"/>
          </a:p>
        </p:txBody>
      </p:sp>
      <p:cxnSp>
        <p:nvCxnSpPr>
          <p:cNvPr id="12" name="Google Shape;1166;p67">
            <a:extLst>
              <a:ext uri="{FF2B5EF4-FFF2-40B4-BE49-F238E27FC236}">
                <a16:creationId xmlns:a16="http://schemas.microsoft.com/office/drawing/2014/main" id="{ADC5CA67-6943-9E4C-B3A0-12D1890D9BEE}"/>
              </a:ext>
            </a:extLst>
          </p:cNvPr>
          <p:cNvCxnSpPr>
            <a:cxnSpLocks/>
          </p:cNvCxnSpPr>
          <p:nvPr/>
        </p:nvCxnSpPr>
        <p:spPr>
          <a:xfrm flipV="1">
            <a:off x="457099" y="744652"/>
            <a:ext cx="6858000" cy="6497"/>
          </a:xfrm>
          <a:prstGeom prst="straightConnector1">
            <a:avLst/>
          </a:prstGeom>
          <a:noFill/>
          <a:ln w="38100" cap="flat" cmpd="sng">
            <a:solidFill>
              <a:schemeClr val="dk1"/>
            </a:solidFill>
            <a:prstDash val="solid"/>
            <a:miter lim="800000"/>
            <a:headEnd type="none" w="sm" len="sm"/>
            <a:tailEnd type="none" w="sm" len="sm"/>
          </a:ln>
        </p:spPr>
      </p:cxnSp>
      <p:graphicFrame>
        <p:nvGraphicFramePr>
          <p:cNvPr id="13" name="Table 13">
            <a:extLst>
              <a:ext uri="{FF2B5EF4-FFF2-40B4-BE49-F238E27FC236}">
                <a16:creationId xmlns:a16="http://schemas.microsoft.com/office/drawing/2014/main" id="{0F8A6FA2-1707-1F45-8998-18BB4385BAEA}"/>
              </a:ext>
            </a:extLst>
          </p:cNvPr>
          <p:cNvGraphicFramePr>
            <a:graphicFrameLocks noGrp="1"/>
          </p:cNvGraphicFramePr>
          <p:nvPr>
            <p:extLst>
              <p:ext uri="{D42A27DB-BD31-4B8C-83A1-F6EECF244321}">
                <p14:modId xmlns:p14="http://schemas.microsoft.com/office/powerpoint/2010/main" val="855220083"/>
              </p:ext>
            </p:extLst>
          </p:nvPr>
        </p:nvGraphicFramePr>
        <p:xfrm>
          <a:off x="457099" y="921407"/>
          <a:ext cx="3429101" cy="8529320"/>
        </p:xfrm>
        <a:graphic>
          <a:graphicData uri="http://schemas.openxmlformats.org/drawingml/2006/table">
            <a:tbl>
              <a:tblPr firstRow="1" bandRow="1">
                <a:tableStyleId>{9D18A349-A27A-4442-823F-65ECC863E965}</a:tableStyleId>
              </a:tblPr>
              <a:tblGrid>
                <a:gridCol w="3429101">
                  <a:extLst>
                    <a:ext uri="{9D8B030D-6E8A-4147-A177-3AD203B41FA5}">
                      <a16:colId xmlns:a16="http://schemas.microsoft.com/office/drawing/2014/main" val="68130742"/>
                    </a:ext>
                  </a:extLst>
                </a:gridCol>
              </a:tblGrid>
              <a:tr h="370840">
                <a:tc>
                  <a:txBody>
                    <a:bodyPr/>
                    <a:lstStyle/>
                    <a:p>
                      <a:pPr algn="ctr"/>
                      <a:r>
                        <a:rPr lang="en-US" b="1" dirty="0">
                          <a:latin typeface="Roboto" panose="02000000000000000000" pitchFamily="2" charset="0"/>
                          <a:ea typeface="Roboto" panose="02000000000000000000" pitchFamily="2" charset="0"/>
                        </a:rPr>
                        <a:t>NOTES:</a:t>
                      </a:r>
                    </a:p>
                  </a:txBody>
                  <a:tcP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1730466"/>
                  </a:ext>
                </a:extLst>
              </a:tr>
              <a:tr h="370840">
                <a:tc>
                  <a:txBody>
                    <a:bodyPr/>
                    <a:lstStyle/>
                    <a:p>
                      <a:endParaRPr lang="en-US" dirty="0"/>
                    </a:p>
                  </a:txBody>
                  <a:tcPr>
                    <a:lnL w="12700" cmpd="sng">
                      <a:noFill/>
                      <a:prstDash val="solid"/>
                    </a:lnL>
                    <a:lnR w="12700" cmpd="sng">
                      <a:noFill/>
                      <a:prstDash val="soli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9765463"/>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5170696"/>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8564780"/>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3483988"/>
                  </a:ext>
                </a:extLst>
              </a:tr>
              <a:tr h="370840">
                <a:tc>
                  <a:txBody>
                    <a:bodyPr/>
                    <a:lstStyle/>
                    <a:p>
                      <a:endParaRPr lang="en-US"/>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13963533"/>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4192733"/>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6517329"/>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99305579"/>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1302672"/>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3730666"/>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6499314"/>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6423422"/>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359001"/>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2203600"/>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4962219"/>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853595"/>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3064692"/>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34461954"/>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0270949"/>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830814"/>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5529725"/>
                  </a:ext>
                </a:extLst>
              </a:tr>
              <a:tr h="370840">
                <a:tc>
                  <a:txBody>
                    <a:bodyPr/>
                    <a:lstStyle/>
                    <a:p>
                      <a:endParaRPr lang="en-US" dirty="0"/>
                    </a:p>
                  </a:txBody>
                  <a:tcPr>
                    <a:lnL w="12700" cmpd="sng">
                      <a:noFill/>
                      <a:prstDash val="solid"/>
                    </a:lnL>
                    <a:lnR w="12700" cmpd="sng">
                      <a:noFill/>
                      <a:prstDash val="solid"/>
                    </a:lnR>
                    <a:lnT w="12700"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726268482"/>
                  </a:ext>
                </a:extLst>
              </a:tr>
            </a:tbl>
          </a:graphicData>
        </a:graphic>
      </p:graphicFrame>
      <p:cxnSp>
        <p:nvCxnSpPr>
          <p:cNvPr id="16" name="Google Shape;1166;p67">
            <a:extLst>
              <a:ext uri="{FF2B5EF4-FFF2-40B4-BE49-F238E27FC236}">
                <a16:creationId xmlns:a16="http://schemas.microsoft.com/office/drawing/2014/main" id="{FB71BB85-DE8E-E24A-9125-958829618883}"/>
              </a:ext>
            </a:extLst>
          </p:cNvPr>
          <p:cNvCxnSpPr>
            <a:cxnSpLocks/>
          </p:cNvCxnSpPr>
          <p:nvPr/>
        </p:nvCxnSpPr>
        <p:spPr>
          <a:xfrm flipV="1">
            <a:off x="3931819" y="3331884"/>
            <a:ext cx="3383280" cy="0"/>
          </a:xfrm>
          <a:prstGeom prst="straightConnector1">
            <a:avLst/>
          </a:prstGeom>
          <a:noFill/>
          <a:ln w="38100" cap="flat" cmpd="sng">
            <a:solidFill>
              <a:schemeClr val="dk1"/>
            </a:solidFill>
            <a:prstDash val="solid"/>
            <a:miter lim="800000"/>
            <a:headEnd type="none" w="sm" len="sm"/>
            <a:tailEnd type="none" w="sm" len="sm"/>
          </a:ln>
        </p:spPr>
      </p:cxnSp>
      <p:cxnSp>
        <p:nvCxnSpPr>
          <p:cNvPr id="17" name="Google Shape;1166;p67">
            <a:extLst>
              <a:ext uri="{FF2B5EF4-FFF2-40B4-BE49-F238E27FC236}">
                <a16:creationId xmlns:a16="http://schemas.microsoft.com/office/drawing/2014/main" id="{34AC8CEA-C39F-8646-8E7E-C9DB3DD948E6}"/>
              </a:ext>
            </a:extLst>
          </p:cNvPr>
          <p:cNvCxnSpPr>
            <a:cxnSpLocks/>
          </p:cNvCxnSpPr>
          <p:nvPr/>
        </p:nvCxnSpPr>
        <p:spPr>
          <a:xfrm flipV="1">
            <a:off x="3931819" y="5386866"/>
            <a:ext cx="3383280" cy="0"/>
          </a:xfrm>
          <a:prstGeom prst="straightConnector1">
            <a:avLst/>
          </a:prstGeom>
          <a:noFill/>
          <a:ln w="38100" cap="flat" cmpd="sng">
            <a:solidFill>
              <a:schemeClr val="dk1"/>
            </a:solidFill>
            <a:prstDash val="solid"/>
            <a:miter lim="800000"/>
            <a:headEnd type="none" w="sm" len="sm"/>
            <a:tailEnd type="none" w="sm" len="sm"/>
          </a:ln>
        </p:spPr>
      </p:cxnSp>
      <p:cxnSp>
        <p:nvCxnSpPr>
          <p:cNvPr id="18" name="Google Shape;1166;p67">
            <a:extLst>
              <a:ext uri="{FF2B5EF4-FFF2-40B4-BE49-F238E27FC236}">
                <a16:creationId xmlns:a16="http://schemas.microsoft.com/office/drawing/2014/main" id="{8741D998-16AC-594D-A83B-AD19E38950A0}"/>
              </a:ext>
            </a:extLst>
          </p:cNvPr>
          <p:cNvCxnSpPr>
            <a:cxnSpLocks/>
          </p:cNvCxnSpPr>
          <p:nvPr/>
        </p:nvCxnSpPr>
        <p:spPr>
          <a:xfrm flipV="1">
            <a:off x="3931819" y="7385549"/>
            <a:ext cx="3383280" cy="0"/>
          </a:xfrm>
          <a:prstGeom prst="straightConnector1">
            <a:avLst/>
          </a:prstGeom>
          <a:noFill/>
          <a:ln w="38100" cap="flat" cmpd="sng">
            <a:solidFill>
              <a:schemeClr val="dk1"/>
            </a:solidFill>
            <a:prstDash val="solid"/>
            <a:miter lim="800000"/>
            <a:headEnd type="none" w="sm" len="sm"/>
            <a:tailEnd type="none" w="sm" len="sm"/>
          </a:ln>
        </p:spPr>
      </p:cxnSp>
      <p:pic>
        <p:nvPicPr>
          <p:cNvPr id="21" name="Picture 20" descr="A picture containing text, road, monitor, screen&#10;&#10;Description automatically generated">
            <a:extLst>
              <a:ext uri="{FF2B5EF4-FFF2-40B4-BE49-F238E27FC236}">
                <a16:creationId xmlns:a16="http://schemas.microsoft.com/office/drawing/2014/main" id="{4B28CDD9-F951-354F-B112-F7FED57D8AF6}"/>
              </a:ext>
            </a:extLst>
          </p:cNvPr>
          <p:cNvPicPr>
            <a:picLocks noChangeAspect="1"/>
          </p:cNvPicPr>
          <p:nvPr/>
        </p:nvPicPr>
        <p:blipFill>
          <a:blip r:embed="rId2"/>
          <a:stretch>
            <a:fillRect/>
          </a:stretch>
        </p:blipFill>
        <p:spPr>
          <a:xfrm>
            <a:off x="3932676" y="1524381"/>
            <a:ext cx="3382423" cy="1616324"/>
          </a:xfrm>
          <a:prstGeom prst="rect">
            <a:avLst/>
          </a:prstGeom>
        </p:spPr>
      </p:pic>
      <p:pic>
        <p:nvPicPr>
          <p:cNvPr id="22" name="Picture 21" descr="A picture containing text, road, monitor, screen&#10;&#10;Description automatically generated">
            <a:extLst>
              <a:ext uri="{FF2B5EF4-FFF2-40B4-BE49-F238E27FC236}">
                <a16:creationId xmlns:a16="http://schemas.microsoft.com/office/drawing/2014/main" id="{861462F6-C036-204A-9F3C-D0211A4FD262}"/>
              </a:ext>
            </a:extLst>
          </p:cNvPr>
          <p:cNvPicPr>
            <a:picLocks noChangeAspect="1"/>
          </p:cNvPicPr>
          <p:nvPr/>
        </p:nvPicPr>
        <p:blipFill>
          <a:blip r:embed="rId2"/>
          <a:stretch>
            <a:fillRect/>
          </a:stretch>
        </p:blipFill>
        <p:spPr>
          <a:xfrm>
            <a:off x="3932676" y="3551456"/>
            <a:ext cx="3382423" cy="1616324"/>
          </a:xfrm>
          <a:prstGeom prst="rect">
            <a:avLst/>
          </a:prstGeom>
        </p:spPr>
      </p:pic>
      <p:pic>
        <p:nvPicPr>
          <p:cNvPr id="23" name="Picture 22" descr="A picture containing text, road, monitor, screen&#10;&#10;Description automatically generated">
            <a:extLst>
              <a:ext uri="{FF2B5EF4-FFF2-40B4-BE49-F238E27FC236}">
                <a16:creationId xmlns:a16="http://schemas.microsoft.com/office/drawing/2014/main" id="{E75871E8-BA8A-D74D-9354-BBA11B0BEDB9}"/>
              </a:ext>
            </a:extLst>
          </p:cNvPr>
          <p:cNvPicPr>
            <a:picLocks noChangeAspect="1"/>
          </p:cNvPicPr>
          <p:nvPr/>
        </p:nvPicPr>
        <p:blipFill>
          <a:blip r:embed="rId2"/>
          <a:stretch>
            <a:fillRect/>
          </a:stretch>
        </p:blipFill>
        <p:spPr>
          <a:xfrm>
            <a:off x="3932676" y="5550138"/>
            <a:ext cx="3382423" cy="1616324"/>
          </a:xfrm>
          <a:prstGeom prst="rect">
            <a:avLst/>
          </a:prstGeom>
        </p:spPr>
      </p:pic>
      <p:pic>
        <p:nvPicPr>
          <p:cNvPr id="24" name="Picture 23" descr="A picture containing text, road, monitor, screen&#10;&#10;Description automatically generated">
            <a:extLst>
              <a:ext uri="{FF2B5EF4-FFF2-40B4-BE49-F238E27FC236}">
                <a16:creationId xmlns:a16="http://schemas.microsoft.com/office/drawing/2014/main" id="{E861BA20-76A9-B14A-9015-55CF73CAB26C}"/>
              </a:ext>
            </a:extLst>
          </p:cNvPr>
          <p:cNvPicPr>
            <a:picLocks noChangeAspect="1"/>
          </p:cNvPicPr>
          <p:nvPr/>
        </p:nvPicPr>
        <p:blipFill>
          <a:blip r:embed="rId2"/>
          <a:stretch>
            <a:fillRect/>
          </a:stretch>
        </p:blipFill>
        <p:spPr>
          <a:xfrm>
            <a:off x="3932676" y="7604637"/>
            <a:ext cx="3382423" cy="1616324"/>
          </a:xfrm>
          <a:prstGeom prst="rect">
            <a:avLst/>
          </a:prstGeom>
        </p:spPr>
      </p:pic>
      <p:sp>
        <p:nvSpPr>
          <p:cNvPr id="3" name="Slide Number Placeholder 2">
            <a:extLst>
              <a:ext uri="{FF2B5EF4-FFF2-40B4-BE49-F238E27FC236}">
                <a16:creationId xmlns:a16="http://schemas.microsoft.com/office/drawing/2014/main" id="{EE69AE7D-AF92-4E49-914F-FAC90E310B07}"/>
              </a:ext>
            </a:extLst>
          </p:cNvPr>
          <p:cNvSpPr>
            <a:spLocks noGrp="1"/>
          </p:cNvSpPr>
          <p:nvPr>
            <p:ph type="sldNum" idx="12"/>
          </p:nvPr>
        </p:nvSpPr>
        <p:spPr/>
        <p:txBody>
          <a:bodyPr/>
          <a:lstStyle/>
          <a:p>
            <a:fld id="{00000000-1234-1234-1234-123412341234}" type="slidenum">
              <a:rPr lang="en-US" smtClean="0"/>
              <a:pPr/>
              <a:t>181</a:t>
            </a:fld>
            <a:endParaRPr lang="en-US" dirty="0"/>
          </a:p>
        </p:txBody>
      </p:sp>
    </p:spTree>
    <p:extLst>
      <p:ext uri="{BB962C8B-B14F-4D97-AF65-F5344CB8AC3E}">
        <p14:creationId xmlns:p14="http://schemas.microsoft.com/office/powerpoint/2010/main" val="270864822"/>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graphicFrame>
        <p:nvGraphicFramePr>
          <p:cNvPr id="1572" name="Google Shape;1572;p76"/>
          <p:cNvGraphicFramePr/>
          <p:nvPr>
            <p:extLst>
              <p:ext uri="{D42A27DB-BD31-4B8C-83A1-F6EECF244321}">
                <p14:modId xmlns:p14="http://schemas.microsoft.com/office/powerpoint/2010/main" val="982604365"/>
              </p:ext>
            </p:extLst>
          </p:nvPr>
        </p:nvGraphicFramePr>
        <p:xfrm>
          <a:off x="510524" y="2369214"/>
          <a:ext cx="6751375" cy="3894467"/>
        </p:xfrm>
        <a:graphic>
          <a:graphicData uri="http://schemas.openxmlformats.org/drawingml/2006/table">
            <a:tbl>
              <a:tblPr firstRow="1" bandRow="1">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spcBef>
                          <a:spcPts val="0"/>
                        </a:spcBef>
                        <a:spcAft>
                          <a:spcPts val="0"/>
                        </a:spcAft>
                        <a:buNone/>
                      </a:pPr>
                      <a:r>
                        <a:rPr lang="en-US" sz="1200">
                          <a:sym typeface="Roboto"/>
                        </a:rPr>
                        <a:t>Position</a:t>
                      </a:r>
                      <a:endParaRPr/>
                    </a:p>
                  </a:txBody>
                  <a:tcPr marL="91450" marR="91450" marT="45725" marB="45725" anchor="ctr"/>
                </a:tc>
                <a:tc gridSpan="3">
                  <a:txBody>
                    <a:bodyPr/>
                    <a:lstStyle/>
                    <a:p>
                      <a:pPr marL="0" marR="0" lvl="0" indent="0" algn="ctr" rtl="0">
                        <a:spcBef>
                          <a:spcPts val="0"/>
                        </a:spcBef>
                        <a:spcAft>
                          <a:spcPts val="0"/>
                        </a:spcAft>
                        <a:buNone/>
                      </a:pPr>
                      <a:r>
                        <a:rPr lang="en-US" sz="1200" dirty="0">
                          <a:sym typeface="Roboto"/>
                        </a:rPr>
                        <a:t>Players</a:t>
                      </a:r>
                      <a:endParaRPr dirty="0"/>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dirty="0"/>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1573" name="Google Shape;1573;p76"/>
          <p:cNvGraphicFramePr/>
          <p:nvPr>
            <p:extLst>
              <p:ext uri="{D42A27DB-BD31-4B8C-83A1-F6EECF244321}">
                <p14:modId xmlns:p14="http://schemas.microsoft.com/office/powerpoint/2010/main" val="3326338951"/>
              </p:ext>
            </p:extLst>
          </p:nvPr>
        </p:nvGraphicFramePr>
        <p:xfrm>
          <a:off x="510524" y="6302449"/>
          <a:ext cx="6727500" cy="3048100"/>
        </p:xfrm>
        <a:graphic>
          <a:graphicData uri="http://schemas.openxmlformats.org/drawingml/2006/table">
            <a:tbl>
              <a:tblPr firstRow="1" bandRow="1">
                <a:tableStyleId>{C0663F50-968D-4DF5-8976-7EAA67062246}</a:tableStyleId>
              </a:tblPr>
              <a:tblGrid>
                <a:gridCol w="3363750">
                  <a:extLst>
                    <a:ext uri="{9D8B030D-6E8A-4147-A177-3AD203B41FA5}">
                      <a16:colId xmlns:a16="http://schemas.microsoft.com/office/drawing/2014/main" val="20000"/>
                    </a:ext>
                  </a:extLst>
                </a:gridCol>
                <a:gridCol w="3363750">
                  <a:extLst>
                    <a:ext uri="{9D8B030D-6E8A-4147-A177-3AD203B41FA5}">
                      <a16:colId xmlns:a16="http://schemas.microsoft.com/office/drawing/2014/main" val="20001"/>
                    </a:ext>
                  </a:extLst>
                </a:gridCol>
              </a:tblGrid>
              <a:tr h="301750">
                <a:tc>
                  <a:txBody>
                    <a:bodyPr/>
                    <a:lstStyle/>
                    <a:p>
                      <a:pPr marL="0" marR="0" lvl="0" indent="0" algn="ctr" rtl="0">
                        <a:spcBef>
                          <a:spcPts val="0"/>
                        </a:spcBef>
                        <a:spcAft>
                          <a:spcPts val="0"/>
                        </a:spcAft>
                        <a:buNone/>
                      </a:pPr>
                      <a:r>
                        <a:rPr lang="en-US" sz="1400" dirty="0">
                          <a:solidFill>
                            <a:schemeClr val="bg1"/>
                          </a:solidFill>
                          <a:sym typeface="Roboto"/>
                        </a:rPr>
                        <a:t>Strengths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tc>
                  <a:txBody>
                    <a:bodyPr/>
                    <a:lstStyle/>
                    <a:p>
                      <a:pPr marL="0" marR="0" lvl="0" indent="0" algn="ctr" rtl="0">
                        <a:spcBef>
                          <a:spcPts val="0"/>
                        </a:spcBef>
                        <a:spcAft>
                          <a:spcPts val="0"/>
                        </a:spcAft>
                        <a:buNone/>
                      </a:pPr>
                      <a:r>
                        <a:rPr lang="en-US" sz="1400" dirty="0">
                          <a:solidFill>
                            <a:schemeClr val="bg1"/>
                          </a:solidFill>
                          <a:sym typeface="Roboto"/>
                        </a:rPr>
                        <a:t>Weaknesses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bl>
          </a:graphicData>
        </a:graphic>
      </p:graphicFrame>
      <p:sp>
        <p:nvSpPr>
          <p:cNvPr id="1574" name="Google Shape;1574;p76"/>
          <p:cNvSpPr txBox="1"/>
          <p:nvPr/>
        </p:nvSpPr>
        <p:spPr>
          <a:xfrm>
            <a:off x="510524" y="1396112"/>
            <a:ext cx="6751352" cy="923289"/>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200" dirty="0">
                <a:solidFill>
                  <a:schemeClr val="dk1"/>
                </a:solidFill>
                <a:latin typeface="Times New Roman"/>
                <a:ea typeface="Times New Roman"/>
                <a:cs typeface="Times New Roman"/>
                <a:sym typeface="Times New Roman"/>
              </a:rPr>
              <a:t>Go through the opponent game film and determine the personnel and positions on the left-hand column. In the right-hand columns, record the player numbers and brief notes on the players. In the bottom section, record strengths and weakness you see in the offensive players and scheme.</a:t>
            </a:r>
            <a:endParaRPr dirty="0"/>
          </a:p>
        </p:txBody>
      </p:sp>
      <p:grpSp>
        <p:nvGrpSpPr>
          <p:cNvPr id="1575" name="Google Shape;1575;p76"/>
          <p:cNvGrpSpPr/>
          <p:nvPr/>
        </p:nvGrpSpPr>
        <p:grpSpPr>
          <a:xfrm>
            <a:off x="-11914" y="486697"/>
            <a:ext cx="7772400" cy="909415"/>
            <a:chOff x="-11914" y="486697"/>
            <a:chExt cx="7772400" cy="909415"/>
          </a:xfrm>
        </p:grpSpPr>
        <p:grpSp>
          <p:nvGrpSpPr>
            <p:cNvPr id="1576" name="Google Shape;1576;p76"/>
            <p:cNvGrpSpPr/>
            <p:nvPr/>
          </p:nvGrpSpPr>
          <p:grpSpPr>
            <a:xfrm>
              <a:off x="-11914" y="486697"/>
              <a:ext cx="7772400" cy="909415"/>
              <a:chOff x="0" y="1064143"/>
              <a:chExt cx="7772400" cy="804618"/>
            </a:xfrm>
          </p:grpSpPr>
          <p:sp>
            <p:nvSpPr>
              <p:cNvPr id="1577" name="Google Shape;1577;p76"/>
              <p:cNvSpPr txBox="1"/>
              <p:nvPr/>
            </p:nvSpPr>
            <p:spPr>
              <a:xfrm>
                <a:off x="0" y="1405835"/>
                <a:ext cx="7772400" cy="4629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a:solidFill>
                      <a:schemeClr val="dk1"/>
                    </a:solidFill>
                    <a:latin typeface="Roboto"/>
                    <a:ea typeface="Roboto"/>
                    <a:cs typeface="Roboto"/>
                    <a:sym typeface="Roboto"/>
                  </a:rPr>
                  <a:t>Analyze Opponent Depth Chart</a:t>
                </a:r>
                <a:endParaRPr/>
              </a:p>
            </p:txBody>
          </p:sp>
          <p:sp>
            <p:nvSpPr>
              <p:cNvPr id="1578" name="Google Shape;1578;p76"/>
              <p:cNvSpPr txBox="1"/>
              <p:nvPr/>
            </p:nvSpPr>
            <p:spPr>
              <a:xfrm>
                <a:off x="0" y="1064143"/>
                <a:ext cx="7772400" cy="3540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Roboto"/>
                    <a:ea typeface="Roboto"/>
                    <a:cs typeface="Roboto"/>
                    <a:sym typeface="Roboto"/>
                  </a:rPr>
                  <a:t>Exercise 30</a:t>
                </a:r>
                <a:endParaRPr dirty="0"/>
              </a:p>
            </p:txBody>
          </p:sp>
        </p:grpSp>
        <p:cxnSp>
          <p:nvCxnSpPr>
            <p:cNvPr id="1579" name="Google Shape;1579;p76"/>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36432224-7E9B-6944-9F0F-10ECAB7D8252}"/>
              </a:ext>
            </a:extLst>
          </p:cNvPr>
          <p:cNvSpPr>
            <a:spLocks noGrp="1"/>
          </p:cNvSpPr>
          <p:nvPr>
            <p:ph type="sldNum" idx="12"/>
          </p:nvPr>
        </p:nvSpPr>
        <p:spPr/>
        <p:txBody>
          <a:bodyPr/>
          <a:lstStyle/>
          <a:p>
            <a:fld id="{00000000-1234-1234-1234-123412341234}" type="slidenum">
              <a:rPr lang="en-US" smtClean="0"/>
              <a:pPr/>
              <a:t>182</a:t>
            </a:fld>
            <a:endParaRPr lang="en-US"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11" name="Google Shape;211;gcfd981c503_0_0"/>
          <p:cNvGraphicFramePr/>
          <p:nvPr>
            <p:extLst>
              <p:ext uri="{D42A27DB-BD31-4B8C-83A1-F6EECF244321}">
                <p14:modId xmlns:p14="http://schemas.microsoft.com/office/powerpoint/2010/main" val="4098071915"/>
              </p:ext>
            </p:extLst>
          </p:nvPr>
        </p:nvGraphicFramePr>
        <p:xfrm>
          <a:off x="498586" y="1717203"/>
          <a:ext cx="6751375" cy="3894467"/>
        </p:xfrm>
        <a:graphic>
          <a:graphicData uri="http://schemas.openxmlformats.org/drawingml/2006/table">
            <a:tbl>
              <a:tblPr firstRow="1" bandRow="1">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spcBef>
                          <a:spcPts val="0"/>
                        </a:spcBef>
                        <a:spcAft>
                          <a:spcPts val="0"/>
                        </a:spcAft>
                        <a:buNone/>
                      </a:pPr>
                      <a:r>
                        <a:rPr lang="en-US" sz="1200">
                          <a:sym typeface="Roboto"/>
                        </a:rPr>
                        <a:t>Position</a:t>
                      </a:r>
                      <a:endParaRPr/>
                    </a:p>
                  </a:txBody>
                  <a:tcPr marL="91450" marR="91450" marT="45725" marB="45725" anchor="ctr"/>
                </a:tc>
                <a:tc gridSpan="3">
                  <a:txBody>
                    <a:bodyPr/>
                    <a:lstStyle/>
                    <a:p>
                      <a:pPr marL="0" marR="0" lvl="0" indent="0" algn="ctr" rtl="0">
                        <a:spcBef>
                          <a:spcPts val="0"/>
                        </a:spcBef>
                        <a:spcAft>
                          <a:spcPts val="0"/>
                        </a:spcAft>
                        <a:buNone/>
                      </a:pPr>
                      <a:r>
                        <a:rPr lang="en-US" sz="1200" dirty="0">
                          <a:sym typeface="Roboto"/>
                        </a:rPr>
                        <a:t>Players</a:t>
                      </a:r>
                      <a:endParaRPr dirty="0"/>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dirty="0"/>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212" name="Google Shape;212;gcfd981c503_0_0"/>
          <p:cNvGraphicFramePr/>
          <p:nvPr>
            <p:extLst>
              <p:ext uri="{D42A27DB-BD31-4B8C-83A1-F6EECF244321}">
                <p14:modId xmlns:p14="http://schemas.microsoft.com/office/powerpoint/2010/main" val="3436865750"/>
              </p:ext>
            </p:extLst>
          </p:nvPr>
        </p:nvGraphicFramePr>
        <p:xfrm>
          <a:off x="510524" y="5998664"/>
          <a:ext cx="6727500" cy="3352910"/>
        </p:xfrm>
        <a:graphic>
          <a:graphicData uri="http://schemas.openxmlformats.org/drawingml/2006/table">
            <a:tbl>
              <a:tblPr firstRow="1" bandRow="1">
                <a:tableStyleId>{C0663F50-968D-4DF5-8976-7EAA67062246}</a:tableStyleId>
              </a:tblPr>
              <a:tblGrid>
                <a:gridCol w="3363750">
                  <a:extLst>
                    <a:ext uri="{9D8B030D-6E8A-4147-A177-3AD203B41FA5}">
                      <a16:colId xmlns:a16="http://schemas.microsoft.com/office/drawing/2014/main" val="20000"/>
                    </a:ext>
                  </a:extLst>
                </a:gridCol>
                <a:gridCol w="3363750">
                  <a:extLst>
                    <a:ext uri="{9D8B030D-6E8A-4147-A177-3AD203B41FA5}">
                      <a16:colId xmlns:a16="http://schemas.microsoft.com/office/drawing/2014/main" val="20001"/>
                    </a:ext>
                  </a:extLst>
                </a:gridCol>
              </a:tblGrid>
              <a:tr h="301750">
                <a:tc>
                  <a:txBody>
                    <a:bodyPr/>
                    <a:lstStyle/>
                    <a:p>
                      <a:pPr marL="0" marR="0" lvl="0" indent="0" algn="ctr" rtl="0">
                        <a:spcBef>
                          <a:spcPts val="0"/>
                        </a:spcBef>
                        <a:spcAft>
                          <a:spcPts val="0"/>
                        </a:spcAft>
                        <a:buNone/>
                      </a:pPr>
                      <a:r>
                        <a:rPr lang="en-US" sz="1400" dirty="0">
                          <a:solidFill>
                            <a:schemeClr val="bg1"/>
                          </a:solidFill>
                          <a:sym typeface="Roboto"/>
                        </a:rPr>
                        <a:t>Strengths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tc>
                  <a:txBody>
                    <a:bodyPr/>
                    <a:lstStyle/>
                    <a:p>
                      <a:pPr marL="0" marR="0" lvl="0" indent="0" algn="ctr" rtl="0">
                        <a:spcBef>
                          <a:spcPts val="0"/>
                        </a:spcBef>
                        <a:spcAft>
                          <a:spcPts val="0"/>
                        </a:spcAft>
                        <a:buNone/>
                      </a:pPr>
                      <a:r>
                        <a:rPr lang="en-US" sz="1400" dirty="0">
                          <a:solidFill>
                            <a:schemeClr val="bg1"/>
                          </a:solidFill>
                          <a:sym typeface="Roboto"/>
                        </a:rPr>
                        <a:t>Weaknesses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10"/>
                  </a:ext>
                </a:extLst>
              </a:tr>
            </a:tbl>
          </a:graphicData>
        </a:graphic>
      </p:graphicFrame>
      <p:grpSp>
        <p:nvGrpSpPr>
          <p:cNvPr id="214" name="Google Shape;214;gcfd981c503_0_0"/>
          <p:cNvGrpSpPr/>
          <p:nvPr/>
        </p:nvGrpSpPr>
        <p:grpSpPr>
          <a:xfrm>
            <a:off x="-11926" y="1022473"/>
            <a:ext cx="7772400" cy="307736"/>
            <a:chOff x="-11926" y="1022473"/>
            <a:chExt cx="7772400" cy="307736"/>
          </a:xfrm>
        </p:grpSpPr>
        <p:sp>
          <p:nvSpPr>
            <p:cNvPr id="216" name="Google Shape;216;gcfd981c503_0_0"/>
            <p:cNvSpPr txBox="1"/>
            <p:nvPr/>
          </p:nvSpPr>
          <p:spPr>
            <a:xfrm>
              <a:off x="-11926" y="1022473"/>
              <a:ext cx="77724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t>Opponent</a:t>
              </a:r>
              <a:endParaRPr dirty="0"/>
            </a:p>
          </p:txBody>
        </p:sp>
        <p:cxnSp>
          <p:nvCxnSpPr>
            <p:cNvPr id="218" name="Google Shape;218;gcfd981c503_0_0"/>
            <p:cNvCxnSpPr/>
            <p:nvPr/>
          </p:nvCxnSpPr>
          <p:spPr>
            <a:xfrm>
              <a:off x="457197" y="1057827"/>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337BC1AD-A673-A540-B652-9C81BC080B77}"/>
              </a:ext>
            </a:extLst>
          </p:cNvPr>
          <p:cNvSpPr>
            <a:spLocks noGrp="1"/>
          </p:cNvSpPr>
          <p:nvPr>
            <p:ph type="sldNum" idx="12"/>
          </p:nvPr>
        </p:nvSpPr>
        <p:spPr/>
        <p:txBody>
          <a:bodyPr/>
          <a:lstStyle/>
          <a:p>
            <a:fld id="{00000000-1234-1234-1234-123412341234}" type="slidenum">
              <a:rPr lang="en-US" smtClean="0"/>
              <a:pPr/>
              <a:t>183</a:t>
            </a:fld>
            <a:endParaRPr lang="en-US" dirty="0"/>
          </a:p>
        </p:txBody>
      </p:sp>
    </p:spTree>
    <p:extLst>
      <p:ext uri="{BB962C8B-B14F-4D97-AF65-F5344CB8AC3E}">
        <p14:creationId xmlns:p14="http://schemas.microsoft.com/office/powerpoint/2010/main" val="394817546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11" name="Google Shape;211;gcfd981c503_0_0"/>
          <p:cNvGraphicFramePr/>
          <p:nvPr/>
        </p:nvGraphicFramePr>
        <p:xfrm>
          <a:off x="498586" y="1717203"/>
          <a:ext cx="6751375" cy="3894467"/>
        </p:xfrm>
        <a:graphic>
          <a:graphicData uri="http://schemas.openxmlformats.org/drawingml/2006/table">
            <a:tbl>
              <a:tblPr firstRow="1" bandRow="1">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spcBef>
                          <a:spcPts val="0"/>
                        </a:spcBef>
                        <a:spcAft>
                          <a:spcPts val="0"/>
                        </a:spcAft>
                        <a:buNone/>
                      </a:pPr>
                      <a:r>
                        <a:rPr lang="en-US" sz="1200">
                          <a:sym typeface="Roboto"/>
                        </a:rPr>
                        <a:t>Position</a:t>
                      </a:r>
                      <a:endParaRPr/>
                    </a:p>
                  </a:txBody>
                  <a:tcPr marL="91450" marR="91450" marT="45725" marB="45725" anchor="ctr"/>
                </a:tc>
                <a:tc gridSpan="3">
                  <a:txBody>
                    <a:bodyPr/>
                    <a:lstStyle/>
                    <a:p>
                      <a:pPr marL="0" marR="0" lvl="0" indent="0" algn="ctr" rtl="0">
                        <a:spcBef>
                          <a:spcPts val="0"/>
                        </a:spcBef>
                        <a:spcAft>
                          <a:spcPts val="0"/>
                        </a:spcAft>
                        <a:buNone/>
                      </a:pPr>
                      <a:r>
                        <a:rPr lang="en-US" sz="1200" dirty="0">
                          <a:sym typeface="Roboto"/>
                        </a:rPr>
                        <a:t>Players</a:t>
                      </a:r>
                      <a:endParaRPr dirty="0"/>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dirty="0"/>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212" name="Google Shape;212;gcfd981c503_0_0"/>
          <p:cNvGraphicFramePr/>
          <p:nvPr/>
        </p:nvGraphicFramePr>
        <p:xfrm>
          <a:off x="510524" y="5998664"/>
          <a:ext cx="6727500" cy="3352910"/>
        </p:xfrm>
        <a:graphic>
          <a:graphicData uri="http://schemas.openxmlformats.org/drawingml/2006/table">
            <a:tbl>
              <a:tblPr firstRow="1" bandRow="1">
                <a:tableStyleId>{C0663F50-968D-4DF5-8976-7EAA67062246}</a:tableStyleId>
              </a:tblPr>
              <a:tblGrid>
                <a:gridCol w="3363750">
                  <a:extLst>
                    <a:ext uri="{9D8B030D-6E8A-4147-A177-3AD203B41FA5}">
                      <a16:colId xmlns:a16="http://schemas.microsoft.com/office/drawing/2014/main" val="20000"/>
                    </a:ext>
                  </a:extLst>
                </a:gridCol>
                <a:gridCol w="3363750">
                  <a:extLst>
                    <a:ext uri="{9D8B030D-6E8A-4147-A177-3AD203B41FA5}">
                      <a16:colId xmlns:a16="http://schemas.microsoft.com/office/drawing/2014/main" val="20001"/>
                    </a:ext>
                  </a:extLst>
                </a:gridCol>
              </a:tblGrid>
              <a:tr h="301750">
                <a:tc>
                  <a:txBody>
                    <a:bodyPr/>
                    <a:lstStyle/>
                    <a:p>
                      <a:pPr marL="0" marR="0" lvl="0" indent="0" algn="ctr" rtl="0">
                        <a:spcBef>
                          <a:spcPts val="0"/>
                        </a:spcBef>
                        <a:spcAft>
                          <a:spcPts val="0"/>
                        </a:spcAft>
                        <a:buNone/>
                      </a:pPr>
                      <a:r>
                        <a:rPr lang="en-US" sz="1400" dirty="0">
                          <a:solidFill>
                            <a:schemeClr val="bg1"/>
                          </a:solidFill>
                          <a:sym typeface="Roboto"/>
                        </a:rPr>
                        <a:t>Strengths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tc>
                  <a:txBody>
                    <a:bodyPr/>
                    <a:lstStyle/>
                    <a:p>
                      <a:pPr marL="0" marR="0" lvl="0" indent="0" algn="ctr" rtl="0">
                        <a:spcBef>
                          <a:spcPts val="0"/>
                        </a:spcBef>
                        <a:spcAft>
                          <a:spcPts val="0"/>
                        </a:spcAft>
                        <a:buNone/>
                      </a:pPr>
                      <a:r>
                        <a:rPr lang="en-US" sz="1400" dirty="0">
                          <a:solidFill>
                            <a:schemeClr val="bg1"/>
                          </a:solidFill>
                          <a:sym typeface="Roboto"/>
                        </a:rPr>
                        <a:t>Weaknesses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10"/>
                  </a:ext>
                </a:extLst>
              </a:tr>
            </a:tbl>
          </a:graphicData>
        </a:graphic>
      </p:graphicFrame>
      <p:grpSp>
        <p:nvGrpSpPr>
          <p:cNvPr id="214" name="Google Shape;214;gcfd981c503_0_0"/>
          <p:cNvGrpSpPr/>
          <p:nvPr/>
        </p:nvGrpSpPr>
        <p:grpSpPr>
          <a:xfrm>
            <a:off x="-11926" y="1022473"/>
            <a:ext cx="7772400" cy="307736"/>
            <a:chOff x="-11926" y="1022473"/>
            <a:chExt cx="7772400" cy="307736"/>
          </a:xfrm>
        </p:grpSpPr>
        <p:sp>
          <p:nvSpPr>
            <p:cNvPr id="216" name="Google Shape;216;gcfd981c503_0_0"/>
            <p:cNvSpPr txBox="1"/>
            <p:nvPr/>
          </p:nvSpPr>
          <p:spPr>
            <a:xfrm>
              <a:off x="-11926" y="1022473"/>
              <a:ext cx="77724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t>Opponent</a:t>
              </a:r>
              <a:endParaRPr dirty="0"/>
            </a:p>
          </p:txBody>
        </p:sp>
        <p:cxnSp>
          <p:nvCxnSpPr>
            <p:cNvPr id="218" name="Google Shape;218;gcfd981c503_0_0"/>
            <p:cNvCxnSpPr/>
            <p:nvPr/>
          </p:nvCxnSpPr>
          <p:spPr>
            <a:xfrm>
              <a:off x="457197" y="1057827"/>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00A50943-3567-894F-BAB5-DE3BEF92A767}"/>
              </a:ext>
            </a:extLst>
          </p:cNvPr>
          <p:cNvSpPr>
            <a:spLocks noGrp="1"/>
          </p:cNvSpPr>
          <p:nvPr>
            <p:ph type="sldNum" idx="12"/>
          </p:nvPr>
        </p:nvSpPr>
        <p:spPr/>
        <p:txBody>
          <a:bodyPr/>
          <a:lstStyle/>
          <a:p>
            <a:fld id="{00000000-1234-1234-1234-123412341234}" type="slidenum">
              <a:rPr lang="en-US" smtClean="0"/>
              <a:pPr/>
              <a:t>184</a:t>
            </a:fld>
            <a:endParaRPr lang="en-US" dirty="0"/>
          </a:p>
        </p:txBody>
      </p:sp>
    </p:spTree>
    <p:extLst>
      <p:ext uri="{BB962C8B-B14F-4D97-AF65-F5344CB8AC3E}">
        <p14:creationId xmlns:p14="http://schemas.microsoft.com/office/powerpoint/2010/main" val="79077956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11" name="Google Shape;211;gcfd981c503_0_0"/>
          <p:cNvGraphicFramePr/>
          <p:nvPr/>
        </p:nvGraphicFramePr>
        <p:xfrm>
          <a:off x="498586" y="1717203"/>
          <a:ext cx="6751375" cy="3894467"/>
        </p:xfrm>
        <a:graphic>
          <a:graphicData uri="http://schemas.openxmlformats.org/drawingml/2006/table">
            <a:tbl>
              <a:tblPr firstRow="1" bandRow="1">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spcBef>
                          <a:spcPts val="0"/>
                        </a:spcBef>
                        <a:spcAft>
                          <a:spcPts val="0"/>
                        </a:spcAft>
                        <a:buNone/>
                      </a:pPr>
                      <a:r>
                        <a:rPr lang="en-US" sz="1200">
                          <a:sym typeface="Roboto"/>
                        </a:rPr>
                        <a:t>Position</a:t>
                      </a:r>
                      <a:endParaRPr/>
                    </a:p>
                  </a:txBody>
                  <a:tcPr marL="91450" marR="91450" marT="45725" marB="45725" anchor="ctr"/>
                </a:tc>
                <a:tc gridSpan="3">
                  <a:txBody>
                    <a:bodyPr/>
                    <a:lstStyle/>
                    <a:p>
                      <a:pPr marL="0" marR="0" lvl="0" indent="0" algn="ctr" rtl="0">
                        <a:spcBef>
                          <a:spcPts val="0"/>
                        </a:spcBef>
                        <a:spcAft>
                          <a:spcPts val="0"/>
                        </a:spcAft>
                        <a:buNone/>
                      </a:pPr>
                      <a:r>
                        <a:rPr lang="en-US" sz="1200" dirty="0">
                          <a:sym typeface="Roboto"/>
                        </a:rPr>
                        <a:t>Players</a:t>
                      </a:r>
                      <a:endParaRPr dirty="0"/>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dirty="0"/>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212" name="Google Shape;212;gcfd981c503_0_0"/>
          <p:cNvGraphicFramePr/>
          <p:nvPr/>
        </p:nvGraphicFramePr>
        <p:xfrm>
          <a:off x="510524" y="5998664"/>
          <a:ext cx="6727500" cy="3352910"/>
        </p:xfrm>
        <a:graphic>
          <a:graphicData uri="http://schemas.openxmlformats.org/drawingml/2006/table">
            <a:tbl>
              <a:tblPr firstRow="1" bandRow="1">
                <a:tableStyleId>{C0663F50-968D-4DF5-8976-7EAA67062246}</a:tableStyleId>
              </a:tblPr>
              <a:tblGrid>
                <a:gridCol w="3363750">
                  <a:extLst>
                    <a:ext uri="{9D8B030D-6E8A-4147-A177-3AD203B41FA5}">
                      <a16:colId xmlns:a16="http://schemas.microsoft.com/office/drawing/2014/main" val="20000"/>
                    </a:ext>
                  </a:extLst>
                </a:gridCol>
                <a:gridCol w="3363750">
                  <a:extLst>
                    <a:ext uri="{9D8B030D-6E8A-4147-A177-3AD203B41FA5}">
                      <a16:colId xmlns:a16="http://schemas.microsoft.com/office/drawing/2014/main" val="20001"/>
                    </a:ext>
                  </a:extLst>
                </a:gridCol>
              </a:tblGrid>
              <a:tr h="301750">
                <a:tc>
                  <a:txBody>
                    <a:bodyPr/>
                    <a:lstStyle/>
                    <a:p>
                      <a:pPr marL="0" marR="0" lvl="0" indent="0" algn="ctr" rtl="0">
                        <a:spcBef>
                          <a:spcPts val="0"/>
                        </a:spcBef>
                        <a:spcAft>
                          <a:spcPts val="0"/>
                        </a:spcAft>
                        <a:buNone/>
                      </a:pPr>
                      <a:r>
                        <a:rPr lang="en-US" sz="1400" dirty="0">
                          <a:solidFill>
                            <a:schemeClr val="bg1"/>
                          </a:solidFill>
                          <a:sym typeface="Roboto"/>
                        </a:rPr>
                        <a:t>Strengths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tc>
                  <a:txBody>
                    <a:bodyPr/>
                    <a:lstStyle/>
                    <a:p>
                      <a:pPr marL="0" marR="0" lvl="0" indent="0" algn="ctr" rtl="0">
                        <a:spcBef>
                          <a:spcPts val="0"/>
                        </a:spcBef>
                        <a:spcAft>
                          <a:spcPts val="0"/>
                        </a:spcAft>
                        <a:buNone/>
                      </a:pPr>
                      <a:r>
                        <a:rPr lang="en-US" sz="1400" dirty="0">
                          <a:solidFill>
                            <a:schemeClr val="bg1"/>
                          </a:solidFill>
                          <a:sym typeface="Roboto"/>
                        </a:rPr>
                        <a:t>Weaknesses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10"/>
                  </a:ext>
                </a:extLst>
              </a:tr>
            </a:tbl>
          </a:graphicData>
        </a:graphic>
      </p:graphicFrame>
      <p:grpSp>
        <p:nvGrpSpPr>
          <p:cNvPr id="214" name="Google Shape;214;gcfd981c503_0_0"/>
          <p:cNvGrpSpPr/>
          <p:nvPr/>
        </p:nvGrpSpPr>
        <p:grpSpPr>
          <a:xfrm>
            <a:off x="-11926" y="1022473"/>
            <a:ext cx="7772400" cy="307736"/>
            <a:chOff x="-11926" y="1022473"/>
            <a:chExt cx="7772400" cy="307736"/>
          </a:xfrm>
        </p:grpSpPr>
        <p:sp>
          <p:nvSpPr>
            <p:cNvPr id="216" name="Google Shape;216;gcfd981c503_0_0"/>
            <p:cNvSpPr txBox="1"/>
            <p:nvPr/>
          </p:nvSpPr>
          <p:spPr>
            <a:xfrm>
              <a:off x="-11926" y="1022473"/>
              <a:ext cx="77724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t>Opponent</a:t>
              </a:r>
              <a:endParaRPr dirty="0"/>
            </a:p>
          </p:txBody>
        </p:sp>
        <p:cxnSp>
          <p:nvCxnSpPr>
            <p:cNvPr id="218" name="Google Shape;218;gcfd981c503_0_0"/>
            <p:cNvCxnSpPr/>
            <p:nvPr/>
          </p:nvCxnSpPr>
          <p:spPr>
            <a:xfrm>
              <a:off x="457197" y="1057827"/>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82F58564-B4AE-D743-8767-5536ED013CEE}"/>
              </a:ext>
            </a:extLst>
          </p:cNvPr>
          <p:cNvSpPr>
            <a:spLocks noGrp="1"/>
          </p:cNvSpPr>
          <p:nvPr>
            <p:ph type="sldNum" idx="12"/>
          </p:nvPr>
        </p:nvSpPr>
        <p:spPr/>
        <p:txBody>
          <a:bodyPr/>
          <a:lstStyle/>
          <a:p>
            <a:fld id="{00000000-1234-1234-1234-123412341234}" type="slidenum">
              <a:rPr lang="en-US" smtClean="0"/>
              <a:pPr/>
              <a:t>185</a:t>
            </a:fld>
            <a:endParaRPr lang="en-US" dirty="0"/>
          </a:p>
        </p:txBody>
      </p:sp>
    </p:spTree>
    <p:extLst>
      <p:ext uri="{BB962C8B-B14F-4D97-AF65-F5344CB8AC3E}">
        <p14:creationId xmlns:p14="http://schemas.microsoft.com/office/powerpoint/2010/main" val="389426876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11" name="Google Shape;211;gcfd981c503_0_0"/>
          <p:cNvGraphicFramePr/>
          <p:nvPr/>
        </p:nvGraphicFramePr>
        <p:xfrm>
          <a:off x="498586" y="1717203"/>
          <a:ext cx="6751375" cy="3894467"/>
        </p:xfrm>
        <a:graphic>
          <a:graphicData uri="http://schemas.openxmlformats.org/drawingml/2006/table">
            <a:tbl>
              <a:tblPr firstRow="1" bandRow="1">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spcBef>
                          <a:spcPts val="0"/>
                        </a:spcBef>
                        <a:spcAft>
                          <a:spcPts val="0"/>
                        </a:spcAft>
                        <a:buNone/>
                      </a:pPr>
                      <a:r>
                        <a:rPr lang="en-US" sz="1200">
                          <a:sym typeface="Roboto"/>
                        </a:rPr>
                        <a:t>Position</a:t>
                      </a:r>
                      <a:endParaRPr/>
                    </a:p>
                  </a:txBody>
                  <a:tcPr marL="91450" marR="91450" marT="45725" marB="45725" anchor="ctr"/>
                </a:tc>
                <a:tc gridSpan="3">
                  <a:txBody>
                    <a:bodyPr/>
                    <a:lstStyle/>
                    <a:p>
                      <a:pPr marL="0" marR="0" lvl="0" indent="0" algn="ctr" rtl="0">
                        <a:spcBef>
                          <a:spcPts val="0"/>
                        </a:spcBef>
                        <a:spcAft>
                          <a:spcPts val="0"/>
                        </a:spcAft>
                        <a:buNone/>
                      </a:pPr>
                      <a:r>
                        <a:rPr lang="en-US" sz="1200" dirty="0">
                          <a:sym typeface="Roboto"/>
                        </a:rPr>
                        <a:t>Players</a:t>
                      </a:r>
                      <a:endParaRPr dirty="0"/>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dirty="0"/>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212" name="Google Shape;212;gcfd981c503_0_0"/>
          <p:cNvGraphicFramePr/>
          <p:nvPr/>
        </p:nvGraphicFramePr>
        <p:xfrm>
          <a:off x="510524" y="5998664"/>
          <a:ext cx="6727500" cy="3352910"/>
        </p:xfrm>
        <a:graphic>
          <a:graphicData uri="http://schemas.openxmlformats.org/drawingml/2006/table">
            <a:tbl>
              <a:tblPr firstRow="1" bandRow="1">
                <a:tableStyleId>{C0663F50-968D-4DF5-8976-7EAA67062246}</a:tableStyleId>
              </a:tblPr>
              <a:tblGrid>
                <a:gridCol w="3363750">
                  <a:extLst>
                    <a:ext uri="{9D8B030D-6E8A-4147-A177-3AD203B41FA5}">
                      <a16:colId xmlns:a16="http://schemas.microsoft.com/office/drawing/2014/main" val="20000"/>
                    </a:ext>
                  </a:extLst>
                </a:gridCol>
                <a:gridCol w="3363750">
                  <a:extLst>
                    <a:ext uri="{9D8B030D-6E8A-4147-A177-3AD203B41FA5}">
                      <a16:colId xmlns:a16="http://schemas.microsoft.com/office/drawing/2014/main" val="20001"/>
                    </a:ext>
                  </a:extLst>
                </a:gridCol>
              </a:tblGrid>
              <a:tr h="301750">
                <a:tc>
                  <a:txBody>
                    <a:bodyPr/>
                    <a:lstStyle/>
                    <a:p>
                      <a:pPr marL="0" marR="0" lvl="0" indent="0" algn="ctr" rtl="0">
                        <a:spcBef>
                          <a:spcPts val="0"/>
                        </a:spcBef>
                        <a:spcAft>
                          <a:spcPts val="0"/>
                        </a:spcAft>
                        <a:buNone/>
                      </a:pPr>
                      <a:r>
                        <a:rPr lang="en-US" sz="1400" dirty="0">
                          <a:solidFill>
                            <a:schemeClr val="bg1"/>
                          </a:solidFill>
                          <a:sym typeface="Roboto"/>
                        </a:rPr>
                        <a:t>Strengths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tc>
                  <a:txBody>
                    <a:bodyPr/>
                    <a:lstStyle/>
                    <a:p>
                      <a:pPr marL="0" marR="0" lvl="0" indent="0" algn="ctr" rtl="0">
                        <a:spcBef>
                          <a:spcPts val="0"/>
                        </a:spcBef>
                        <a:spcAft>
                          <a:spcPts val="0"/>
                        </a:spcAft>
                        <a:buNone/>
                      </a:pPr>
                      <a:r>
                        <a:rPr lang="en-US" sz="1400" dirty="0">
                          <a:solidFill>
                            <a:schemeClr val="bg1"/>
                          </a:solidFill>
                          <a:sym typeface="Roboto"/>
                        </a:rPr>
                        <a:t>Weaknesses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10"/>
                  </a:ext>
                </a:extLst>
              </a:tr>
            </a:tbl>
          </a:graphicData>
        </a:graphic>
      </p:graphicFrame>
      <p:grpSp>
        <p:nvGrpSpPr>
          <p:cNvPr id="214" name="Google Shape;214;gcfd981c503_0_0"/>
          <p:cNvGrpSpPr/>
          <p:nvPr/>
        </p:nvGrpSpPr>
        <p:grpSpPr>
          <a:xfrm>
            <a:off x="-11926" y="1022473"/>
            <a:ext cx="7772400" cy="307736"/>
            <a:chOff x="-11926" y="1022473"/>
            <a:chExt cx="7772400" cy="307736"/>
          </a:xfrm>
        </p:grpSpPr>
        <p:sp>
          <p:nvSpPr>
            <p:cNvPr id="216" name="Google Shape;216;gcfd981c503_0_0"/>
            <p:cNvSpPr txBox="1"/>
            <p:nvPr/>
          </p:nvSpPr>
          <p:spPr>
            <a:xfrm>
              <a:off x="-11926" y="1022473"/>
              <a:ext cx="77724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t>Opponent</a:t>
              </a:r>
              <a:endParaRPr dirty="0"/>
            </a:p>
          </p:txBody>
        </p:sp>
        <p:cxnSp>
          <p:nvCxnSpPr>
            <p:cNvPr id="218" name="Google Shape;218;gcfd981c503_0_0"/>
            <p:cNvCxnSpPr/>
            <p:nvPr/>
          </p:nvCxnSpPr>
          <p:spPr>
            <a:xfrm>
              <a:off x="457197" y="1057827"/>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9B0BA882-A56C-D047-ADA8-569914E4D279}"/>
              </a:ext>
            </a:extLst>
          </p:cNvPr>
          <p:cNvSpPr>
            <a:spLocks noGrp="1"/>
          </p:cNvSpPr>
          <p:nvPr>
            <p:ph type="sldNum" idx="12"/>
          </p:nvPr>
        </p:nvSpPr>
        <p:spPr/>
        <p:txBody>
          <a:bodyPr/>
          <a:lstStyle/>
          <a:p>
            <a:fld id="{00000000-1234-1234-1234-123412341234}" type="slidenum">
              <a:rPr lang="en-US" smtClean="0"/>
              <a:pPr/>
              <a:t>186</a:t>
            </a:fld>
            <a:endParaRPr lang="en-US" dirty="0"/>
          </a:p>
        </p:txBody>
      </p:sp>
    </p:spTree>
    <p:extLst>
      <p:ext uri="{BB962C8B-B14F-4D97-AF65-F5344CB8AC3E}">
        <p14:creationId xmlns:p14="http://schemas.microsoft.com/office/powerpoint/2010/main" val="302721464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11" name="Google Shape;211;gcfd981c503_0_0"/>
          <p:cNvGraphicFramePr/>
          <p:nvPr/>
        </p:nvGraphicFramePr>
        <p:xfrm>
          <a:off x="498586" y="1717203"/>
          <a:ext cx="6751375" cy="3894467"/>
        </p:xfrm>
        <a:graphic>
          <a:graphicData uri="http://schemas.openxmlformats.org/drawingml/2006/table">
            <a:tbl>
              <a:tblPr firstRow="1" bandRow="1">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spcBef>
                          <a:spcPts val="0"/>
                        </a:spcBef>
                        <a:spcAft>
                          <a:spcPts val="0"/>
                        </a:spcAft>
                        <a:buNone/>
                      </a:pPr>
                      <a:r>
                        <a:rPr lang="en-US" sz="1200">
                          <a:sym typeface="Roboto"/>
                        </a:rPr>
                        <a:t>Position</a:t>
                      </a:r>
                      <a:endParaRPr/>
                    </a:p>
                  </a:txBody>
                  <a:tcPr marL="91450" marR="91450" marT="45725" marB="45725" anchor="ctr"/>
                </a:tc>
                <a:tc gridSpan="3">
                  <a:txBody>
                    <a:bodyPr/>
                    <a:lstStyle/>
                    <a:p>
                      <a:pPr marL="0" marR="0" lvl="0" indent="0" algn="ctr" rtl="0">
                        <a:spcBef>
                          <a:spcPts val="0"/>
                        </a:spcBef>
                        <a:spcAft>
                          <a:spcPts val="0"/>
                        </a:spcAft>
                        <a:buNone/>
                      </a:pPr>
                      <a:r>
                        <a:rPr lang="en-US" sz="1200" dirty="0">
                          <a:sym typeface="Roboto"/>
                        </a:rPr>
                        <a:t>Players</a:t>
                      </a:r>
                      <a:endParaRPr dirty="0"/>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dirty="0"/>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212" name="Google Shape;212;gcfd981c503_0_0"/>
          <p:cNvGraphicFramePr/>
          <p:nvPr/>
        </p:nvGraphicFramePr>
        <p:xfrm>
          <a:off x="510524" y="5998664"/>
          <a:ext cx="6727500" cy="3352910"/>
        </p:xfrm>
        <a:graphic>
          <a:graphicData uri="http://schemas.openxmlformats.org/drawingml/2006/table">
            <a:tbl>
              <a:tblPr firstRow="1" bandRow="1">
                <a:tableStyleId>{C0663F50-968D-4DF5-8976-7EAA67062246}</a:tableStyleId>
              </a:tblPr>
              <a:tblGrid>
                <a:gridCol w="3363750">
                  <a:extLst>
                    <a:ext uri="{9D8B030D-6E8A-4147-A177-3AD203B41FA5}">
                      <a16:colId xmlns:a16="http://schemas.microsoft.com/office/drawing/2014/main" val="20000"/>
                    </a:ext>
                  </a:extLst>
                </a:gridCol>
                <a:gridCol w="3363750">
                  <a:extLst>
                    <a:ext uri="{9D8B030D-6E8A-4147-A177-3AD203B41FA5}">
                      <a16:colId xmlns:a16="http://schemas.microsoft.com/office/drawing/2014/main" val="20001"/>
                    </a:ext>
                  </a:extLst>
                </a:gridCol>
              </a:tblGrid>
              <a:tr h="301750">
                <a:tc>
                  <a:txBody>
                    <a:bodyPr/>
                    <a:lstStyle/>
                    <a:p>
                      <a:pPr marL="0" marR="0" lvl="0" indent="0" algn="ctr" rtl="0">
                        <a:spcBef>
                          <a:spcPts val="0"/>
                        </a:spcBef>
                        <a:spcAft>
                          <a:spcPts val="0"/>
                        </a:spcAft>
                        <a:buNone/>
                      </a:pPr>
                      <a:r>
                        <a:rPr lang="en-US" sz="1400" dirty="0">
                          <a:solidFill>
                            <a:schemeClr val="bg1"/>
                          </a:solidFill>
                          <a:sym typeface="Roboto"/>
                        </a:rPr>
                        <a:t>Strengths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tc>
                  <a:txBody>
                    <a:bodyPr/>
                    <a:lstStyle/>
                    <a:p>
                      <a:pPr marL="0" marR="0" lvl="0" indent="0" algn="ctr" rtl="0">
                        <a:spcBef>
                          <a:spcPts val="0"/>
                        </a:spcBef>
                        <a:spcAft>
                          <a:spcPts val="0"/>
                        </a:spcAft>
                        <a:buNone/>
                      </a:pPr>
                      <a:r>
                        <a:rPr lang="en-US" sz="1400" dirty="0">
                          <a:solidFill>
                            <a:schemeClr val="bg1"/>
                          </a:solidFill>
                          <a:sym typeface="Roboto"/>
                        </a:rPr>
                        <a:t>Weaknesses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10"/>
                  </a:ext>
                </a:extLst>
              </a:tr>
            </a:tbl>
          </a:graphicData>
        </a:graphic>
      </p:graphicFrame>
      <p:grpSp>
        <p:nvGrpSpPr>
          <p:cNvPr id="214" name="Google Shape;214;gcfd981c503_0_0"/>
          <p:cNvGrpSpPr/>
          <p:nvPr/>
        </p:nvGrpSpPr>
        <p:grpSpPr>
          <a:xfrm>
            <a:off x="-11926" y="1022473"/>
            <a:ext cx="7772400" cy="307736"/>
            <a:chOff x="-11926" y="1022473"/>
            <a:chExt cx="7772400" cy="307736"/>
          </a:xfrm>
        </p:grpSpPr>
        <p:sp>
          <p:nvSpPr>
            <p:cNvPr id="216" name="Google Shape;216;gcfd981c503_0_0"/>
            <p:cNvSpPr txBox="1"/>
            <p:nvPr/>
          </p:nvSpPr>
          <p:spPr>
            <a:xfrm>
              <a:off x="-11926" y="1022473"/>
              <a:ext cx="77724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t>Opponent</a:t>
              </a:r>
              <a:endParaRPr dirty="0"/>
            </a:p>
          </p:txBody>
        </p:sp>
        <p:cxnSp>
          <p:nvCxnSpPr>
            <p:cNvPr id="218" name="Google Shape;218;gcfd981c503_0_0"/>
            <p:cNvCxnSpPr/>
            <p:nvPr/>
          </p:nvCxnSpPr>
          <p:spPr>
            <a:xfrm>
              <a:off x="457197" y="1057827"/>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0044B465-4F2F-8B4C-826F-D80147E1EB9A}"/>
              </a:ext>
            </a:extLst>
          </p:cNvPr>
          <p:cNvSpPr>
            <a:spLocks noGrp="1"/>
          </p:cNvSpPr>
          <p:nvPr>
            <p:ph type="sldNum" idx="12"/>
          </p:nvPr>
        </p:nvSpPr>
        <p:spPr/>
        <p:txBody>
          <a:bodyPr/>
          <a:lstStyle/>
          <a:p>
            <a:fld id="{00000000-1234-1234-1234-123412341234}" type="slidenum">
              <a:rPr lang="en-US" smtClean="0"/>
              <a:pPr/>
              <a:t>187</a:t>
            </a:fld>
            <a:endParaRPr lang="en-US" dirty="0"/>
          </a:p>
        </p:txBody>
      </p:sp>
    </p:spTree>
    <p:extLst>
      <p:ext uri="{BB962C8B-B14F-4D97-AF65-F5344CB8AC3E}">
        <p14:creationId xmlns:p14="http://schemas.microsoft.com/office/powerpoint/2010/main" val="421706912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11" name="Google Shape;211;gcfd981c503_0_0"/>
          <p:cNvGraphicFramePr/>
          <p:nvPr/>
        </p:nvGraphicFramePr>
        <p:xfrm>
          <a:off x="498586" y="1717203"/>
          <a:ext cx="6751375" cy="3894467"/>
        </p:xfrm>
        <a:graphic>
          <a:graphicData uri="http://schemas.openxmlformats.org/drawingml/2006/table">
            <a:tbl>
              <a:tblPr firstRow="1" bandRow="1">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spcBef>
                          <a:spcPts val="0"/>
                        </a:spcBef>
                        <a:spcAft>
                          <a:spcPts val="0"/>
                        </a:spcAft>
                        <a:buNone/>
                      </a:pPr>
                      <a:r>
                        <a:rPr lang="en-US" sz="1200">
                          <a:sym typeface="Roboto"/>
                        </a:rPr>
                        <a:t>Position</a:t>
                      </a:r>
                      <a:endParaRPr/>
                    </a:p>
                  </a:txBody>
                  <a:tcPr marL="91450" marR="91450" marT="45725" marB="45725" anchor="ctr"/>
                </a:tc>
                <a:tc gridSpan="3">
                  <a:txBody>
                    <a:bodyPr/>
                    <a:lstStyle/>
                    <a:p>
                      <a:pPr marL="0" marR="0" lvl="0" indent="0" algn="ctr" rtl="0">
                        <a:spcBef>
                          <a:spcPts val="0"/>
                        </a:spcBef>
                        <a:spcAft>
                          <a:spcPts val="0"/>
                        </a:spcAft>
                        <a:buNone/>
                      </a:pPr>
                      <a:r>
                        <a:rPr lang="en-US" sz="1200" dirty="0">
                          <a:sym typeface="Roboto"/>
                        </a:rPr>
                        <a:t>Players</a:t>
                      </a:r>
                      <a:endParaRPr dirty="0"/>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dirty="0"/>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212" name="Google Shape;212;gcfd981c503_0_0"/>
          <p:cNvGraphicFramePr/>
          <p:nvPr/>
        </p:nvGraphicFramePr>
        <p:xfrm>
          <a:off x="510524" y="5998664"/>
          <a:ext cx="6727500" cy="3352910"/>
        </p:xfrm>
        <a:graphic>
          <a:graphicData uri="http://schemas.openxmlformats.org/drawingml/2006/table">
            <a:tbl>
              <a:tblPr firstRow="1" bandRow="1">
                <a:tableStyleId>{C0663F50-968D-4DF5-8976-7EAA67062246}</a:tableStyleId>
              </a:tblPr>
              <a:tblGrid>
                <a:gridCol w="3363750">
                  <a:extLst>
                    <a:ext uri="{9D8B030D-6E8A-4147-A177-3AD203B41FA5}">
                      <a16:colId xmlns:a16="http://schemas.microsoft.com/office/drawing/2014/main" val="20000"/>
                    </a:ext>
                  </a:extLst>
                </a:gridCol>
                <a:gridCol w="3363750">
                  <a:extLst>
                    <a:ext uri="{9D8B030D-6E8A-4147-A177-3AD203B41FA5}">
                      <a16:colId xmlns:a16="http://schemas.microsoft.com/office/drawing/2014/main" val="20001"/>
                    </a:ext>
                  </a:extLst>
                </a:gridCol>
              </a:tblGrid>
              <a:tr h="301750">
                <a:tc>
                  <a:txBody>
                    <a:bodyPr/>
                    <a:lstStyle/>
                    <a:p>
                      <a:pPr marL="0" marR="0" lvl="0" indent="0" algn="ctr" rtl="0">
                        <a:spcBef>
                          <a:spcPts val="0"/>
                        </a:spcBef>
                        <a:spcAft>
                          <a:spcPts val="0"/>
                        </a:spcAft>
                        <a:buNone/>
                      </a:pPr>
                      <a:r>
                        <a:rPr lang="en-US" sz="1400" dirty="0">
                          <a:solidFill>
                            <a:schemeClr val="bg1"/>
                          </a:solidFill>
                          <a:sym typeface="Roboto"/>
                        </a:rPr>
                        <a:t>Strengths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tc>
                  <a:txBody>
                    <a:bodyPr/>
                    <a:lstStyle/>
                    <a:p>
                      <a:pPr marL="0" marR="0" lvl="0" indent="0" algn="ctr" rtl="0">
                        <a:spcBef>
                          <a:spcPts val="0"/>
                        </a:spcBef>
                        <a:spcAft>
                          <a:spcPts val="0"/>
                        </a:spcAft>
                        <a:buNone/>
                      </a:pPr>
                      <a:r>
                        <a:rPr lang="en-US" sz="1400" dirty="0">
                          <a:solidFill>
                            <a:schemeClr val="bg1"/>
                          </a:solidFill>
                          <a:sym typeface="Roboto"/>
                        </a:rPr>
                        <a:t>Weaknesses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10"/>
                  </a:ext>
                </a:extLst>
              </a:tr>
            </a:tbl>
          </a:graphicData>
        </a:graphic>
      </p:graphicFrame>
      <p:grpSp>
        <p:nvGrpSpPr>
          <p:cNvPr id="214" name="Google Shape;214;gcfd981c503_0_0"/>
          <p:cNvGrpSpPr/>
          <p:nvPr/>
        </p:nvGrpSpPr>
        <p:grpSpPr>
          <a:xfrm>
            <a:off x="-11926" y="1022473"/>
            <a:ext cx="7772400" cy="307736"/>
            <a:chOff x="-11926" y="1022473"/>
            <a:chExt cx="7772400" cy="307736"/>
          </a:xfrm>
        </p:grpSpPr>
        <p:sp>
          <p:nvSpPr>
            <p:cNvPr id="216" name="Google Shape;216;gcfd981c503_0_0"/>
            <p:cNvSpPr txBox="1"/>
            <p:nvPr/>
          </p:nvSpPr>
          <p:spPr>
            <a:xfrm>
              <a:off x="-11926" y="1022473"/>
              <a:ext cx="77724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t>Opponent</a:t>
              </a:r>
              <a:endParaRPr dirty="0"/>
            </a:p>
          </p:txBody>
        </p:sp>
        <p:cxnSp>
          <p:nvCxnSpPr>
            <p:cNvPr id="218" name="Google Shape;218;gcfd981c503_0_0"/>
            <p:cNvCxnSpPr/>
            <p:nvPr/>
          </p:nvCxnSpPr>
          <p:spPr>
            <a:xfrm>
              <a:off x="457197" y="1057827"/>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CC423BE9-618E-E74A-99AC-8BB22E5FF58E}"/>
              </a:ext>
            </a:extLst>
          </p:cNvPr>
          <p:cNvSpPr>
            <a:spLocks noGrp="1"/>
          </p:cNvSpPr>
          <p:nvPr>
            <p:ph type="sldNum" idx="12"/>
          </p:nvPr>
        </p:nvSpPr>
        <p:spPr/>
        <p:txBody>
          <a:bodyPr/>
          <a:lstStyle/>
          <a:p>
            <a:fld id="{00000000-1234-1234-1234-123412341234}" type="slidenum">
              <a:rPr lang="en-US" smtClean="0"/>
              <a:pPr/>
              <a:t>188</a:t>
            </a:fld>
            <a:endParaRPr lang="en-US" dirty="0"/>
          </a:p>
        </p:txBody>
      </p:sp>
    </p:spTree>
    <p:extLst>
      <p:ext uri="{BB962C8B-B14F-4D97-AF65-F5344CB8AC3E}">
        <p14:creationId xmlns:p14="http://schemas.microsoft.com/office/powerpoint/2010/main" val="64461028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11" name="Google Shape;211;gcfd981c503_0_0"/>
          <p:cNvGraphicFramePr/>
          <p:nvPr/>
        </p:nvGraphicFramePr>
        <p:xfrm>
          <a:off x="498586" y="1717203"/>
          <a:ext cx="6751375" cy="3894467"/>
        </p:xfrm>
        <a:graphic>
          <a:graphicData uri="http://schemas.openxmlformats.org/drawingml/2006/table">
            <a:tbl>
              <a:tblPr firstRow="1" bandRow="1">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spcBef>
                          <a:spcPts val="0"/>
                        </a:spcBef>
                        <a:spcAft>
                          <a:spcPts val="0"/>
                        </a:spcAft>
                        <a:buNone/>
                      </a:pPr>
                      <a:r>
                        <a:rPr lang="en-US" sz="1200">
                          <a:sym typeface="Roboto"/>
                        </a:rPr>
                        <a:t>Position</a:t>
                      </a:r>
                      <a:endParaRPr/>
                    </a:p>
                  </a:txBody>
                  <a:tcPr marL="91450" marR="91450" marT="45725" marB="45725" anchor="ctr"/>
                </a:tc>
                <a:tc gridSpan="3">
                  <a:txBody>
                    <a:bodyPr/>
                    <a:lstStyle/>
                    <a:p>
                      <a:pPr marL="0" marR="0" lvl="0" indent="0" algn="ctr" rtl="0">
                        <a:spcBef>
                          <a:spcPts val="0"/>
                        </a:spcBef>
                        <a:spcAft>
                          <a:spcPts val="0"/>
                        </a:spcAft>
                        <a:buNone/>
                      </a:pPr>
                      <a:r>
                        <a:rPr lang="en-US" sz="1200" dirty="0">
                          <a:sym typeface="Roboto"/>
                        </a:rPr>
                        <a:t>Players</a:t>
                      </a:r>
                      <a:endParaRPr dirty="0"/>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dirty="0"/>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212" name="Google Shape;212;gcfd981c503_0_0"/>
          <p:cNvGraphicFramePr/>
          <p:nvPr/>
        </p:nvGraphicFramePr>
        <p:xfrm>
          <a:off x="510524" y="5998664"/>
          <a:ext cx="6727500" cy="3352910"/>
        </p:xfrm>
        <a:graphic>
          <a:graphicData uri="http://schemas.openxmlformats.org/drawingml/2006/table">
            <a:tbl>
              <a:tblPr firstRow="1" bandRow="1">
                <a:tableStyleId>{C0663F50-968D-4DF5-8976-7EAA67062246}</a:tableStyleId>
              </a:tblPr>
              <a:tblGrid>
                <a:gridCol w="3363750">
                  <a:extLst>
                    <a:ext uri="{9D8B030D-6E8A-4147-A177-3AD203B41FA5}">
                      <a16:colId xmlns:a16="http://schemas.microsoft.com/office/drawing/2014/main" val="20000"/>
                    </a:ext>
                  </a:extLst>
                </a:gridCol>
                <a:gridCol w="3363750">
                  <a:extLst>
                    <a:ext uri="{9D8B030D-6E8A-4147-A177-3AD203B41FA5}">
                      <a16:colId xmlns:a16="http://schemas.microsoft.com/office/drawing/2014/main" val="20001"/>
                    </a:ext>
                  </a:extLst>
                </a:gridCol>
              </a:tblGrid>
              <a:tr h="301750">
                <a:tc>
                  <a:txBody>
                    <a:bodyPr/>
                    <a:lstStyle/>
                    <a:p>
                      <a:pPr marL="0" marR="0" lvl="0" indent="0" algn="ctr" rtl="0">
                        <a:spcBef>
                          <a:spcPts val="0"/>
                        </a:spcBef>
                        <a:spcAft>
                          <a:spcPts val="0"/>
                        </a:spcAft>
                        <a:buNone/>
                      </a:pPr>
                      <a:r>
                        <a:rPr lang="en-US" sz="1400" dirty="0">
                          <a:solidFill>
                            <a:schemeClr val="bg1"/>
                          </a:solidFill>
                          <a:sym typeface="Roboto"/>
                        </a:rPr>
                        <a:t>Strengths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tc>
                  <a:txBody>
                    <a:bodyPr/>
                    <a:lstStyle/>
                    <a:p>
                      <a:pPr marL="0" marR="0" lvl="0" indent="0" algn="ctr" rtl="0">
                        <a:spcBef>
                          <a:spcPts val="0"/>
                        </a:spcBef>
                        <a:spcAft>
                          <a:spcPts val="0"/>
                        </a:spcAft>
                        <a:buNone/>
                      </a:pPr>
                      <a:r>
                        <a:rPr lang="en-US" sz="1400" dirty="0">
                          <a:solidFill>
                            <a:schemeClr val="bg1"/>
                          </a:solidFill>
                          <a:sym typeface="Roboto"/>
                        </a:rPr>
                        <a:t>Weaknesses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10"/>
                  </a:ext>
                </a:extLst>
              </a:tr>
            </a:tbl>
          </a:graphicData>
        </a:graphic>
      </p:graphicFrame>
      <p:grpSp>
        <p:nvGrpSpPr>
          <p:cNvPr id="214" name="Google Shape;214;gcfd981c503_0_0"/>
          <p:cNvGrpSpPr/>
          <p:nvPr/>
        </p:nvGrpSpPr>
        <p:grpSpPr>
          <a:xfrm>
            <a:off x="-11926" y="1022473"/>
            <a:ext cx="7772400" cy="307736"/>
            <a:chOff x="-11926" y="1022473"/>
            <a:chExt cx="7772400" cy="307736"/>
          </a:xfrm>
        </p:grpSpPr>
        <p:sp>
          <p:nvSpPr>
            <p:cNvPr id="216" name="Google Shape;216;gcfd981c503_0_0"/>
            <p:cNvSpPr txBox="1"/>
            <p:nvPr/>
          </p:nvSpPr>
          <p:spPr>
            <a:xfrm>
              <a:off x="-11926" y="1022473"/>
              <a:ext cx="77724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t>Opponent</a:t>
              </a:r>
              <a:endParaRPr dirty="0"/>
            </a:p>
          </p:txBody>
        </p:sp>
        <p:cxnSp>
          <p:nvCxnSpPr>
            <p:cNvPr id="218" name="Google Shape;218;gcfd981c503_0_0"/>
            <p:cNvCxnSpPr/>
            <p:nvPr/>
          </p:nvCxnSpPr>
          <p:spPr>
            <a:xfrm>
              <a:off x="457197" y="1057827"/>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A960B3B3-815B-6644-AFF3-B00298E2F48C}"/>
              </a:ext>
            </a:extLst>
          </p:cNvPr>
          <p:cNvSpPr>
            <a:spLocks noGrp="1"/>
          </p:cNvSpPr>
          <p:nvPr>
            <p:ph type="sldNum" idx="12"/>
          </p:nvPr>
        </p:nvSpPr>
        <p:spPr/>
        <p:txBody>
          <a:bodyPr/>
          <a:lstStyle/>
          <a:p>
            <a:fld id="{00000000-1234-1234-1234-123412341234}" type="slidenum">
              <a:rPr lang="en-US" smtClean="0"/>
              <a:pPr/>
              <a:t>189</a:t>
            </a:fld>
            <a:endParaRPr lang="en-US" dirty="0"/>
          </a:p>
        </p:txBody>
      </p:sp>
    </p:spTree>
    <p:extLst>
      <p:ext uri="{BB962C8B-B14F-4D97-AF65-F5344CB8AC3E}">
        <p14:creationId xmlns:p14="http://schemas.microsoft.com/office/powerpoint/2010/main" val="2297255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p:nvPr/>
        </p:nvSpPr>
        <p:spPr>
          <a:xfrm>
            <a:off x="457200" y="950896"/>
            <a:ext cx="6858000" cy="4616608"/>
          </a:xfrm>
          <a:prstGeom prst="rect">
            <a:avLst/>
          </a:prstGeom>
          <a:noFill/>
          <a:ln>
            <a:noFill/>
          </a:ln>
        </p:spPr>
        <p:txBody>
          <a:bodyPr spcFirstLastPara="1" wrap="square" lIns="91425" tIns="45700" rIns="91425" bIns="45700" numCol="1"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There will be situations in key games where your defense will need a change of pace to get stops or turnovers in order to turn the game to your favor or to get the ball back to your offense. In this case, you will need your absolute best athletes on the field at one time. You may have to borrow some of your offensive players that could double as defensive skill players, bigger linemen, or use faster players for a pass rush. </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Think on the personnel you have in your defense. Who would you keep in the game? Who could you sub out for a better athlete to make a quick play, tackle for loss, or get a key interception to change the pace of the game or hold off the offense from scoring at the half or end of a close game? This is also the section to include your sub-personnel groups like nickel or dime packages. </a:t>
            </a:r>
            <a:endParaRPr sz="1400" b="0" i="0" u="none" strike="noStrike" cap="none" dirty="0">
              <a:solidFill>
                <a:srgbClr val="000000"/>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The following chart will have room for you to make this special package and will have space for you to take notes on who you want in</a:t>
            </a:r>
            <a:r>
              <a:rPr lang="en-US" dirty="0">
                <a:latin typeface="Times New Roman"/>
                <a:ea typeface="Times New Roman"/>
                <a:cs typeface="Times New Roman"/>
                <a:sym typeface="Times New Roman"/>
              </a:rPr>
              <a:t> or </a:t>
            </a:r>
            <a:r>
              <a:rPr lang="en-US" sz="1400" b="0" i="0" u="none" strike="noStrike" cap="none" dirty="0">
                <a:solidFill>
                  <a:srgbClr val="000000"/>
                </a:solidFill>
                <a:latin typeface="Times New Roman"/>
                <a:ea typeface="Times New Roman"/>
                <a:cs typeface="Times New Roman"/>
                <a:sym typeface="Times New Roman"/>
              </a:rPr>
              <a:t>out and why. </a:t>
            </a:r>
            <a:endParaRPr sz="1400" b="0" i="0" u="none" strike="noStrike" cap="none" dirty="0">
              <a:solidFill>
                <a:srgbClr val="000000"/>
              </a:solidFill>
              <a:latin typeface="Times New Roman"/>
              <a:ea typeface="Times New Roman"/>
              <a:cs typeface="Times New Roman"/>
              <a:sym typeface="Times New Roman"/>
            </a:endParaRPr>
          </a:p>
        </p:txBody>
      </p:sp>
      <p:sp>
        <p:nvSpPr>
          <p:cNvPr id="299" name="Google Shape;299;p20"/>
          <p:cNvSpPr txBox="1"/>
          <p:nvPr/>
        </p:nvSpPr>
        <p:spPr>
          <a:xfrm>
            <a:off x="0" y="550786"/>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Special Personnel Groups</a:t>
            </a:r>
            <a:endParaRPr sz="1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5A89FEBD-32D4-CC44-BD1B-FABCD50CDF6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11" name="Google Shape;211;gcfd981c503_0_0"/>
          <p:cNvGraphicFramePr/>
          <p:nvPr/>
        </p:nvGraphicFramePr>
        <p:xfrm>
          <a:off x="498586" y="1717203"/>
          <a:ext cx="6751375" cy="3894467"/>
        </p:xfrm>
        <a:graphic>
          <a:graphicData uri="http://schemas.openxmlformats.org/drawingml/2006/table">
            <a:tbl>
              <a:tblPr firstRow="1" bandRow="1">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spcBef>
                          <a:spcPts val="0"/>
                        </a:spcBef>
                        <a:spcAft>
                          <a:spcPts val="0"/>
                        </a:spcAft>
                        <a:buNone/>
                      </a:pPr>
                      <a:r>
                        <a:rPr lang="en-US" sz="1200">
                          <a:sym typeface="Roboto"/>
                        </a:rPr>
                        <a:t>Position</a:t>
                      </a:r>
                      <a:endParaRPr/>
                    </a:p>
                  </a:txBody>
                  <a:tcPr marL="91450" marR="91450" marT="45725" marB="45725" anchor="ctr"/>
                </a:tc>
                <a:tc gridSpan="3">
                  <a:txBody>
                    <a:bodyPr/>
                    <a:lstStyle/>
                    <a:p>
                      <a:pPr marL="0" marR="0" lvl="0" indent="0" algn="ctr" rtl="0">
                        <a:spcBef>
                          <a:spcPts val="0"/>
                        </a:spcBef>
                        <a:spcAft>
                          <a:spcPts val="0"/>
                        </a:spcAft>
                        <a:buNone/>
                      </a:pPr>
                      <a:r>
                        <a:rPr lang="en-US" sz="1200" dirty="0">
                          <a:sym typeface="Roboto"/>
                        </a:rPr>
                        <a:t>Players</a:t>
                      </a:r>
                      <a:endParaRPr dirty="0"/>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dirty="0"/>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212" name="Google Shape;212;gcfd981c503_0_0"/>
          <p:cNvGraphicFramePr/>
          <p:nvPr/>
        </p:nvGraphicFramePr>
        <p:xfrm>
          <a:off x="510524" y="5998664"/>
          <a:ext cx="6727500" cy="3352910"/>
        </p:xfrm>
        <a:graphic>
          <a:graphicData uri="http://schemas.openxmlformats.org/drawingml/2006/table">
            <a:tbl>
              <a:tblPr firstRow="1" bandRow="1">
                <a:tableStyleId>{C0663F50-968D-4DF5-8976-7EAA67062246}</a:tableStyleId>
              </a:tblPr>
              <a:tblGrid>
                <a:gridCol w="3363750">
                  <a:extLst>
                    <a:ext uri="{9D8B030D-6E8A-4147-A177-3AD203B41FA5}">
                      <a16:colId xmlns:a16="http://schemas.microsoft.com/office/drawing/2014/main" val="20000"/>
                    </a:ext>
                  </a:extLst>
                </a:gridCol>
                <a:gridCol w="3363750">
                  <a:extLst>
                    <a:ext uri="{9D8B030D-6E8A-4147-A177-3AD203B41FA5}">
                      <a16:colId xmlns:a16="http://schemas.microsoft.com/office/drawing/2014/main" val="20001"/>
                    </a:ext>
                  </a:extLst>
                </a:gridCol>
              </a:tblGrid>
              <a:tr h="301750">
                <a:tc>
                  <a:txBody>
                    <a:bodyPr/>
                    <a:lstStyle/>
                    <a:p>
                      <a:pPr marL="0" marR="0" lvl="0" indent="0" algn="ctr" rtl="0">
                        <a:spcBef>
                          <a:spcPts val="0"/>
                        </a:spcBef>
                        <a:spcAft>
                          <a:spcPts val="0"/>
                        </a:spcAft>
                        <a:buNone/>
                      </a:pPr>
                      <a:r>
                        <a:rPr lang="en-US" sz="1400" dirty="0">
                          <a:solidFill>
                            <a:schemeClr val="bg1"/>
                          </a:solidFill>
                          <a:sym typeface="Roboto"/>
                        </a:rPr>
                        <a:t>Strengths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tc>
                  <a:txBody>
                    <a:bodyPr/>
                    <a:lstStyle/>
                    <a:p>
                      <a:pPr marL="0" marR="0" lvl="0" indent="0" algn="ctr" rtl="0">
                        <a:spcBef>
                          <a:spcPts val="0"/>
                        </a:spcBef>
                        <a:spcAft>
                          <a:spcPts val="0"/>
                        </a:spcAft>
                        <a:buNone/>
                      </a:pPr>
                      <a:r>
                        <a:rPr lang="en-US" sz="1400" dirty="0">
                          <a:solidFill>
                            <a:schemeClr val="bg1"/>
                          </a:solidFill>
                          <a:sym typeface="Roboto"/>
                        </a:rPr>
                        <a:t>Weaknesses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10"/>
                  </a:ext>
                </a:extLst>
              </a:tr>
            </a:tbl>
          </a:graphicData>
        </a:graphic>
      </p:graphicFrame>
      <p:grpSp>
        <p:nvGrpSpPr>
          <p:cNvPr id="214" name="Google Shape;214;gcfd981c503_0_0"/>
          <p:cNvGrpSpPr/>
          <p:nvPr/>
        </p:nvGrpSpPr>
        <p:grpSpPr>
          <a:xfrm>
            <a:off x="-11926" y="1022473"/>
            <a:ext cx="7772400" cy="307736"/>
            <a:chOff x="-11926" y="1022473"/>
            <a:chExt cx="7772400" cy="307736"/>
          </a:xfrm>
        </p:grpSpPr>
        <p:sp>
          <p:nvSpPr>
            <p:cNvPr id="216" name="Google Shape;216;gcfd981c503_0_0"/>
            <p:cNvSpPr txBox="1"/>
            <p:nvPr/>
          </p:nvSpPr>
          <p:spPr>
            <a:xfrm>
              <a:off x="-11926" y="1022473"/>
              <a:ext cx="77724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t>Opponent</a:t>
              </a:r>
              <a:endParaRPr dirty="0"/>
            </a:p>
          </p:txBody>
        </p:sp>
        <p:cxnSp>
          <p:nvCxnSpPr>
            <p:cNvPr id="218" name="Google Shape;218;gcfd981c503_0_0"/>
            <p:cNvCxnSpPr/>
            <p:nvPr/>
          </p:nvCxnSpPr>
          <p:spPr>
            <a:xfrm>
              <a:off x="457197" y="1057827"/>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65B17B92-2058-5E4F-BB5D-07D4E81EF549}"/>
              </a:ext>
            </a:extLst>
          </p:cNvPr>
          <p:cNvSpPr>
            <a:spLocks noGrp="1"/>
          </p:cNvSpPr>
          <p:nvPr>
            <p:ph type="sldNum" idx="12"/>
          </p:nvPr>
        </p:nvSpPr>
        <p:spPr/>
        <p:txBody>
          <a:bodyPr/>
          <a:lstStyle/>
          <a:p>
            <a:fld id="{00000000-1234-1234-1234-123412341234}" type="slidenum">
              <a:rPr lang="en-US" smtClean="0"/>
              <a:pPr/>
              <a:t>190</a:t>
            </a:fld>
            <a:endParaRPr lang="en-US" dirty="0"/>
          </a:p>
        </p:txBody>
      </p:sp>
    </p:spTree>
    <p:extLst>
      <p:ext uri="{BB962C8B-B14F-4D97-AF65-F5344CB8AC3E}">
        <p14:creationId xmlns:p14="http://schemas.microsoft.com/office/powerpoint/2010/main" val="40369900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aphicFrame>
        <p:nvGraphicFramePr>
          <p:cNvPr id="211" name="Google Shape;211;gcfd981c503_0_0"/>
          <p:cNvGraphicFramePr/>
          <p:nvPr/>
        </p:nvGraphicFramePr>
        <p:xfrm>
          <a:off x="498586" y="1717203"/>
          <a:ext cx="6751375" cy="3894467"/>
        </p:xfrm>
        <a:graphic>
          <a:graphicData uri="http://schemas.openxmlformats.org/drawingml/2006/table">
            <a:tbl>
              <a:tblPr firstRow="1" bandRow="1">
                <a:tableStyleId>{C0663F50-968D-4DF5-8976-7EAA67062246}</a:tableStyleId>
              </a:tblPr>
              <a:tblGrid>
                <a:gridCol w="899650">
                  <a:extLst>
                    <a:ext uri="{9D8B030D-6E8A-4147-A177-3AD203B41FA5}">
                      <a16:colId xmlns:a16="http://schemas.microsoft.com/office/drawing/2014/main" val="20000"/>
                    </a:ext>
                  </a:extLst>
                </a:gridCol>
                <a:gridCol w="1950575">
                  <a:extLst>
                    <a:ext uri="{9D8B030D-6E8A-4147-A177-3AD203B41FA5}">
                      <a16:colId xmlns:a16="http://schemas.microsoft.com/office/drawing/2014/main" val="20001"/>
                    </a:ext>
                  </a:extLst>
                </a:gridCol>
                <a:gridCol w="1950575">
                  <a:extLst>
                    <a:ext uri="{9D8B030D-6E8A-4147-A177-3AD203B41FA5}">
                      <a16:colId xmlns:a16="http://schemas.microsoft.com/office/drawing/2014/main" val="20002"/>
                    </a:ext>
                  </a:extLst>
                </a:gridCol>
                <a:gridCol w="1950575">
                  <a:extLst>
                    <a:ext uri="{9D8B030D-6E8A-4147-A177-3AD203B41FA5}">
                      <a16:colId xmlns:a16="http://schemas.microsoft.com/office/drawing/2014/main" val="20003"/>
                    </a:ext>
                  </a:extLst>
                </a:gridCol>
              </a:tblGrid>
              <a:tr h="323625">
                <a:tc>
                  <a:txBody>
                    <a:bodyPr/>
                    <a:lstStyle/>
                    <a:p>
                      <a:pPr marL="0" marR="0" lvl="0" indent="0" algn="ctr" rtl="0">
                        <a:spcBef>
                          <a:spcPts val="0"/>
                        </a:spcBef>
                        <a:spcAft>
                          <a:spcPts val="0"/>
                        </a:spcAft>
                        <a:buNone/>
                      </a:pPr>
                      <a:r>
                        <a:rPr lang="en-US" sz="1200">
                          <a:sym typeface="Roboto"/>
                        </a:rPr>
                        <a:t>Position</a:t>
                      </a:r>
                      <a:endParaRPr/>
                    </a:p>
                  </a:txBody>
                  <a:tcPr marL="91450" marR="91450" marT="45725" marB="45725" anchor="ctr"/>
                </a:tc>
                <a:tc gridSpan="3">
                  <a:txBody>
                    <a:bodyPr/>
                    <a:lstStyle/>
                    <a:p>
                      <a:pPr marL="0" marR="0" lvl="0" indent="0" algn="ctr" rtl="0">
                        <a:spcBef>
                          <a:spcPts val="0"/>
                        </a:spcBef>
                        <a:spcAft>
                          <a:spcPts val="0"/>
                        </a:spcAft>
                        <a:buNone/>
                      </a:pPr>
                      <a:r>
                        <a:rPr lang="en-US" sz="1200" dirty="0">
                          <a:sym typeface="Roboto"/>
                        </a:rPr>
                        <a:t>Players</a:t>
                      </a:r>
                      <a:endParaRPr dirty="0"/>
                    </a:p>
                  </a:txBody>
                  <a:tcPr marL="91450" marR="91450" marT="45725" marB="457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1"/>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2"/>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3"/>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4"/>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5"/>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6"/>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7"/>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8"/>
                  </a:ext>
                </a:extLst>
              </a:tr>
              <a:tr h="323625">
                <a:tc>
                  <a:txBody>
                    <a:bodyPr/>
                    <a:lstStyle/>
                    <a:p>
                      <a:pPr marL="0" marR="0" lvl="0" indent="0" algn="ctr" rtl="0">
                        <a:spcBef>
                          <a:spcPts val="0"/>
                        </a:spcBef>
                        <a:spcAft>
                          <a:spcPts val="0"/>
                        </a:spcAft>
                        <a:buNone/>
                      </a:pPr>
                      <a:endParaRPr sz="1530" dirty="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09"/>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extLst>
                  <a:ext uri="{0D108BD9-81ED-4DB2-BD59-A6C34878D82A}">
                    <a16:rowId xmlns:a16="http://schemas.microsoft.com/office/drawing/2014/main" val="10010"/>
                  </a:ext>
                </a:extLst>
              </a:tr>
              <a:tr h="323625">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a:p>
                  </a:txBody>
                  <a:tcPr marL="91450" marR="91450" marT="45725" marB="45725" anchor="ctr"/>
                </a:tc>
                <a:tc>
                  <a:txBody>
                    <a:bodyPr/>
                    <a:lstStyle/>
                    <a:p>
                      <a:pPr marL="0" marR="0" lvl="0" indent="0" algn="ctr" rtl="0">
                        <a:spcBef>
                          <a:spcPts val="0"/>
                        </a:spcBef>
                        <a:spcAft>
                          <a:spcPts val="0"/>
                        </a:spcAft>
                        <a:buNone/>
                      </a:pPr>
                      <a:endParaRPr sz="1530" dirty="0"/>
                    </a:p>
                  </a:txBody>
                  <a:tcPr marL="91450" marR="91450" marT="45725" marB="45725" anchor="ctr"/>
                </a:tc>
                <a:extLst>
                  <a:ext uri="{0D108BD9-81ED-4DB2-BD59-A6C34878D82A}">
                    <a16:rowId xmlns:a16="http://schemas.microsoft.com/office/drawing/2014/main" val="10011"/>
                  </a:ext>
                </a:extLst>
              </a:tr>
            </a:tbl>
          </a:graphicData>
        </a:graphic>
      </p:graphicFrame>
      <p:graphicFrame>
        <p:nvGraphicFramePr>
          <p:cNvPr id="212" name="Google Shape;212;gcfd981c503_0_0"/>
          <p:cNvGraphicFramePr/>
          <p:nvPr/>
        </p:nvGraphicFramePr>
        <p:xfrm>
          <a:off x="510524" y="5998664"/>
          <a:ext cx="6727500" cy="3352910"/>
        </p:xfrm>
        <a:graphic>
          <a:graphicData uri="http://schemas.openxmlformats.org/drawingml/2006/table">
            <a:tbl>
              <a:tblPr firstRow="1" bandRow="1">
                <a:tableStyleId>{C0663F50-968D-4DF5-8976-7EAA67062246}</a:tableStyleId>
              </a:tblPr>
              <a:tblGrid>
                <a:gridCol w="3363750">
                  <a:extLst>
                    <a:ext uri="{9D8B030D-6E8A-4147-A177-3AD203B41FA5}">
                      <a16:colId xmlns:a16="http://schemas.microsoft.com/office/drawing/2014/main" val="20000"/>
                    </a:ext>
                  </a:extLst>
                </a:gridCol>
                <a:gridCol w="3363750">
                  <a:extLst>
                    <a:ext uri="{9D8B030D-6E8A-4147-A177-3AD203B41FA5}">
                      <a16:colId xmlns:a16="http://schemas.microsoft.com/office/drawing/2014/main" val="20001"/>
                    </a:ext>
                  </a:extLst>
                </a:gridCol>
              </a:tblGrid>
              <a:tr h="301750">
                <a:tc>
                  <a:txBody>
                    <a:bodyPr/>
                    <a:lstStyle/>
                    <a:p>
                      <a:pPr marL="0" marR="0" lvl="0" indent="0" algn="ctr" rtl="0">
                        <a:spcBef>
                          <a:spcPts val="0"/>
                        </a:spcBef>
                        <a:spcAft>
                          <a:spcPts val="0"/>
                        </a:spcAft>
                        <a:buNone/>
                      </a:pPr>
                      <a:r>
                        <a:rPr lang="en-US" sz="1400" dirty="0">
                          <a:solidFill>
                            <a:schemeClr val="bg1"/>
                          </a:solidFill>
                          <a:sym typeface="Roboto"/>
                        </a:rPr>
                        <a:t>Strengths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tc>
                  <a:txBody>
                    <a:bodyPr/>
                    <a:lstStyle/>
                    <a:p>
                      <a:pPr marL="0" marR="0" lvl="0" indent="0" algn="ctr" rtl="0">
                        <a:spcBef>
                          <a:spcPts val="0"/>
                        </a:spcBef>
                        <a:spcAft>
                          <a:spcPts val="0"/>
                        </a:spcAft>
                        <a:buNone/>
                      </a:pPr>
                      <a:r>
                        <a:rPr lang="en-US" sz="1400" dirty="0">
                          <a:solidFill>
                            <a:schemeClr val="bg1"/>
                          </a:solidFill>
                          <a:sym typeface="Roboto"/>
                        </a:rPr>
                        <a:t>Weaknesses</a:t>
                      </a:r>
                      <a:endParaRPr dirty="0">
                        <a:solidFill>
                          <a:schemeClr val="bg1"/>
                        </a:solidFill>
                        <a:latin typeface="Roboto" panose="02000000000000000000" pitchFamily="2" charset="0"/>
                        <a:ea typeface="Roboto" panose="02000000000000000000" pitchFamily="2" charset="0"/>
                      </a:endParaRPr>
                    </a:p>
                  </a:txBody>
                  <a:tcPr marL="91450" marR="91450" marT="45725" marB="45725" anchor="ctr"/>
                </a:tc>
                <a:extLst>
                  <a:ext uri="{0D108BD9-81ED-4DB2-BD59-A6C34878D82A}">
                    <a16:rowId xmlns:a16="http://schemas.microsoft.com/office/drawing/2014/main" val="10000"/>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1"/>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2"/>
                  </a:ext>
                </a:extLst>
              </a:tr>
              <a:tr h="301750">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3"/>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4"/>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5"/>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6"/>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7"/>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8"/>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09"/>
                  </a:ext>
                </a:extLst>
              </a:tr>
              <a:tr h="301750">
                <a:tc>
                  <a:txBody>
                    <a:bodyPr/>
                    <a:lstStyle/>
                    <a:p>
                      <a:pPr marL="0" marR="0" lvl="0" indent="0" algn="l" rtl="0">
                        <a:spcBef>
                          <a:spcPts val="0"/>
                        </a:spcBef>
                        <a:spcAft>
                          <a:spcPts val="0"/>
                        </a:spcAft>
                        <a:buNone/>
                      </a:pPr>
                      <a:endParaRPr sz="1400">
                        <a:solidFill>
                          <a:srgbClr val="292929"/>
                        </a:solidFill>
                        <a:latin typeface="Roboto"/>
                        <a:ea typeface="Roboto"/>
                        <a:cs typeface="Roboto"/>
                        <a:sym typeface="Roboto"/>
                      </a:endParaRPr>
                    </a:p>
                  </a:txBody>
                  <a:tcPr marL="91450" marR="91450" marT="45725" marB="45725" anchor="ctr"/>
                </a:tc>
                <a:tc>
                  <a:txBody>
                    <a:bodyPr/>
                    <a:lstStyle/>
                    <a:p>
                      <a:pPr marL="0" marR="0" lvl="0" indent="0" algn="l" rtl="0">
                        <a:spcBef>
                          <a:spcPts val="0"/>
                        </a:spcBef>
                        <a:spcAft>
                          <a:spcPts val="0"/>
                        </a:spcAft>
                        <a:buNone/>
                      </a:pPr>
                      <a:endParaRPr sz="1400" dirty="0">
                        <a:solidFill>
                          <a:srgbClr val="292929"/>
                        </a:solidFill>
                        <a:latin typeface="Roboto"/>
                        <a:ea typeface="Roboto"/>
                        <a:cs typeface="Roboto"/>
                        <a:sym typeface="Roboto"/>
                      </a:endParaRPr>
                    </a:p>
                  </a:txBody>
                  <a:tcPr marL="91450" marR="91450" marT="45725" marB="45725" anchor="ctr"/>
                </a:tc>
                <a:extLst>
                  <a:ext uri="{0D108BD9-81ED-4DB2-BD59-A6C34878D82A}">
                    <a16:rowId xmlns:a16="http://schemas.microsoft.com/office/drawing/2014/main" val="10010"/>
                  </a:ext>
                </a:extLst>
              </a:tr>
            </a:tbl>
          </a:graphicData>
        </a:graphic>
      </p:graphicFrame>
      <p:grpSp>
        <p:nvGrpSpPr>
          <p:cNvPr id="214" name="Google Shape;214;gcfd981c503_0_0"/>
          <p:cNvGrpSpPr/>
          <p:nvPr/>
        </p:nvGrpSpPr>
        <p:grpSpPr>
          <a:xfrm>
            <a:off x="-11926" y="1022473"/>
            <a:ext cx="7772400" cy="307736"/>
            <a:chOff x="-11926" y="1022473"/>
            <a:chExt cx="7772400" cy="307736"/>
          </a:xfrm>
        </p:grpSpPr>
        <p:sp>
          <p:nvSpPr>
            <p:cNvPr id="216" name="Google Shape;216;gcfd981c503_0_0"/>
            <p:cNvSpPr txBox="1"/>
            <p:nvPr/>
          </p:nvSpPr>
          <p:spPr>
            <a:xfrm>
              <a:off x="-11926" y="1022473"/>
              <a:ext cx="7772400" cy="3077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dirty="0"/>
                <a:t>Opponent</a:t>
              </a:r>
              <a:endParaRPr dirty="0"/>
            </a:p>
          </p:txBody>
        </p:sp>
        <p:cxnSp>
          <p:nvCxnSpPr>
            <p:cNvPr id="218" name="Google Shape;218;gcfd981c503_0_0"/>
            <p:cNvCxnSpPr/>
            <p:nvPr/>
          </p:nvCxnSpPr>
          <p:spPr>
            <a:xfrm>
              <a:off x="457197" y="1057827"/>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9EE96BE1-AFFD-EB46-82E3-B62116320D26}"/>
              </a:ext>
            </a:extLst>
          </p:cNvPr>
          <p:cNvSpPr>
            <a:spLocks noGrp="1"/>
          </p:cNvSpPr>
          <p:nvPr>
            <p:ph type="sldNum" idx="12"/>
          </p:nvPr>
        </p:nvSpPr>
        <p:spPr/>
        <p:txBody>
          <a:bodyPr/>
          <a:lstStyle/>
          <a:p>
            <a:fld id="{00000000-1234-1234-1234-123412341234}" type="slidenum">
              <a:rPr lang="en-US" smtClean="0"/>
              <a:pPr/>
              <a:t>191</a:t>
            </a:fld>
            <a:endParaRPr lang="en-US" dirty="0"/>
          </a:p>
        </p:txBody>
      </p:sp>
    </p:spTree>
    <p:extLst>
      <p:ext uri="{BB962C8B-B14F-4D97-AF65-F5344CB8AC3E}">
        <p14:creationId xmlns:p14="http://schemas.microsoft.com/office/powerpoint/2010/main" val="24117364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EA3261-89B5-1F40-A7A4-7F63176460BF}"/>
              </a:ext>
            </a:extLst>
          </p:cNvPr>
          <p:cNvSpPr>
            <a:spLocks noGrp="1"/>
          </p:cNvSpPr>
          <p:nvPr>
            <p:ph type="sldNum" idx="12"/>
          </p:nvPr>
        </p:nvSpPr>
        <p:spPr/>
        <p:txBody>
          <a:bodyPr/>
          <a:lstStyle/>
          <a:p>
            <a:fld id="{00000000-1234-1234-1234-123412341234}" type="slidenum">
              <a:rPr lang="en-US" smtClean="0"/>
              <a:pPr/>
              <a:t>192</a:t>
            </a:fld>
            <a:endParaRPr lang="en-US" dirty="0"/>
          </a:p>
        </p:txBody>
      </p:sp>
    </p:spTree>
    <p:extLst>
      <p:ext uri="{BB962C8B-B14F-4D97-AF65-F5344CB8AC3E}">
        <p14:creationId xmlns:p14="http://schemas.microsoft.com/office/powerpoint/2010/main" val="15415001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Shape 1188"/>
        <p:cNvGrpSpPr/>
        <p:nvPr/>
      </p:nvGrpSpPr>
      <p:grpSpPr>
        <a:xfrm>
          <a:off x="0" y="0"/>
          <a:ext cx="0" cy="0"/>
          <a:chOff x="0" y="0"/>
          <a:chExt cx="0" cy="0"/>
        </a:xfrm>
      </p:grpSpPr>
      <p:sp>
        <p:nvSpPr>
          <p:cNvPr id="1189" name="Google Shape;1189;p69"/>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191" name="Google Shape;1191;p69"/>
          <p:cNvSpPr txBox="1"/>
          <p:nvPr/>
        </p:nvSpPr>
        <p:spPr>
          <a:xfrm>
            <a:off x="457200" y="1645263"/>
            <a:ext cx="6858000" cy="4293443"/>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en-US" dirty="0">
                <a:solidFill>
                  <a:schemeClr val="dk1"/>
                </a:solidFill>
                <a:latin typeface="Times New Roman"/>
                <a:ea typeface="Times New Roman"/>
                <a:cs typeface="Times New Roman"/>
                <a:sym typeface="Times New Roman"/>
              </a:rPr>
              <a:t>While printing off the </a:t>
            </a:r>
            <a:r>
              <a:rPr lang="en-US" dirty="0" err="1">
                <a:solidFill>
                  <a:schemeClr val="dk1"/>
                </a:solidFill>
                <a:latin typeface="Times New Roman"/>
                <a:ea typeface="Times New Roman"/>
                <a:cs typeface="Times New Roman"/>
                <a:sym typeface="Times New Roman"/>
              </a:rPr>
              <a:t>Hudl</a:t>
            </a:r>
            <a:r>
              <a:rPr lang="en-US" dirty="0">
                <a:solidFill>
                  <a:schemeClr val="dk1"/>
                </a:solidFill>
                <a:latin typeface="Times New Roman"/>
                <a:ea typeface="Times New Roman"/>
                <a:cs typeface="Times New Roman"/>
                <a:sym typeface="Times New Roman"/>
              </a:rPr>
              <a:t> report is a good start, doing an opponent breakdown by hand seems to always provide more value. </a:t>
            </a:r>
          </a:p>
          <a:p>
            <a:pPr marL="0" marR="0" lvl="0" indent="0" algn="just" rtl="0">
              <a:lnSpc>
                <a:spcPct val="150000"/>
              </a:lnSpc>
              <a:spcBef>
                <a:spcPts val="0"/>
              </a:spcBef>
              <a:spcAft>
                <a:spcPts val="0"/>
              </a:spcAft>
              <a:buClr>
                <a:srgbClr val="000000"/>
              </a:buClr>
              <a:buSzPts val="1800"/>
              <a:buFont typeface="Arial"/>
              <a:buNone/>
            </a:pPr>
            <a:endParaRPr lang="en-US"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dirty="0">
                <a:solidFill>
                  <a:schemeClr val="dk1"/>
                </a:solidFill>
                <a:latin typeface="Times New Roman"/>
                <a:ea typeface="Times New Roman"/>
                <a:cs typeface="Times New Roman"/>
                <a:sym typeface="Times New Roman"/>
              </a:rPr>
              <a:t>The goal of this section is to give just one way to look at scouting an opponent. Once again, this could easily be an entire book, but we want to give some simple forms and an example of what a coach could give to their athletes after breaking down an opponent.  </a:t>
            </a:r>
          </a:p>
          <a:p>
            <a:pPr marL="0" marR="0" lvl="0" indent="0" algn="just" rtl="0">
              <a:lnSpc>
                <a:spcPct val="150000"/>
              </a:lnSpc>
              <a:spcBef>
                <a:spcPts val="0"/>
              </a:spcBef>
              <a:spcAft>
                <a:spcPts val="0"/>
              </a:spcAft>
              <a:buClr>
                <a:srgbClr val="000000"/>
              </a:buClr>
              <a:buSzPts val="1800"/>
              <a:buFont typeface="Arial"/>
              <a:buNone/>
            </a:pPr>
            <a:endParaRPr lang="en-US"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dirty="0">
                <a:solidFill>
                  <a:schemeClr val="dk1"/>
                </a:solidFill>
                <a:latin typeface="Times New Roman"/>
                <a:ea typeface="Times New Roman"/>
                <a:cs typeface="Times New Roman"/>
                <a:sym typeface="Times New Roman"/>
              </a:rPr>
              <a:t>So, use this template to take all your breakdown data and put it onto a piece of paper in a concise way that’ll give you, your staff, and your players the need-to-know information about the opponent and their tendencies.</a:t>
            </a:r>
            <a:endParaRPr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endParaRPr lang="en-US"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dirty="0">
                <a:solidFill>
                  <a:schemeClr val="dk1"/>
                </a:solidFill>
                <a:latin typeface="Times New Roman"/>
                <a:ea typeface="Times New Roman"/>
                <a:cs typeface="Times New Roman"/>
                <a:sym typeface="Times New Roman"/>
              </a:rPr>
              <a:t>You’ll need perhaps two to six of these for every opponent, so we’ve only included one in here. To download more, scan the QR code below:</a:t>
            </a:r>
            <a:endParaRPr dirty="0">
              <a:solidFill>
                <a:schemeClr val="dk1"/>
              </a:solidFill>
              <a:latin typeface="Times New Roman"/>
              <a:ea typeface="Times New Roman"/>
              <a:cs typeface="Times New Roman"/>
              <a:sym typeface="Times New Roman"/>
            </a:endParaRPr>
          </a:p>
        </p:txBody>
      </p:sp>
      <p:grpSp>
        <p:nvGrpSpPr>
          <p:cNvPr id="1192" name="Google Shape;1192;p69"/>
          <p:cNvGrpSpPr/>
          <p:nvPr/>
        </p:nvGrpSpPr>
        <p:grpSpPr>
          <a:xfrm>
            <a:off x="0" y="518280"/>
            <a:ext cx="7772400" cy="1004504"/>
            <a:chOff x="0" y="518280"/>
            <a:chExt cx="7772400" cy="1004504"/>
          </a:xfrm>
        </p:grpSpPr>
        <p:grpSp>
          <p:nvGrpSpPr>
            <p:cNvPr id="1193" name="Google Shape;1193;p69"/>
            <p:cNvGrpSpPr/>
            <p:nvPr/>
          </p:nvGrpSpPr>
          <p:grpSpPr>
            <a:xfrm>
              <a:off x="0" y="518280"/>
              <a:ext cx="7772400" cy="1004504"/>
              <a:chOff x="0" y="518280"/>
              <a:chExt cx="7772400" cy="1004504"/>
            </a:xfrm>
          </p:grpSpPr>
          <p:sp>
            <p:nvSpPr>
              <p:cNvPr id="1194" name="Google Shape;1194;p69"/>
              <p:cNvSpPr txBox="1"/>
              <p:nvPr/>
            </p:nvSpPr>
            <p:spPr>
              <a:xfrm>
                <a:off x="0" y="814784"/>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Opponent Gameplanning</a:t>
                </a:r>
                <a:endParaRPr sz="1400" b="0" i="0" u="none" strike="noStrike" cap="none">
                  <a:solidFill>
                    <a:srgbClr val="000000"/>
                  </a:solidFill>
                  <a:latin typeface="Arial"/>
                  <a:ea typeface="Arial"/>
                  <a:cs typeface="Arial"/>
                  <a:sym typeface="Arial"/>
                </a:endParaRPr>
              </a:p>
            </p:txBody>
          </p:sp>
          <p:sp>
            <p:nvSpPr>
              <p:cNvPr id="1195" name="Google Shape;1195;p69"/>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Chapter </a:t>
                </a:r>
                <a:r>
                  <a:rPr lang="en-US" sz="2000" b="1" dirty="0">
                    <a:solidFill>
                      <a:schemeClr val="dk1"/>
                    </a:solidFill>
                    <a:latin typeface="Roboto"/>
                    <a:ea typeface="Roboto"/>
                    <a:cs typeface="Roboto"/>
                    <a:sym typeface="Roboto"/>
                  </a:rPr>
                  <a:t>11</a:t>
                </a:r>
                <a:endParaRPr sz="1400" b="0" i="0" u="none" strike="noStrike" cap="none" dirty="0">
                  <a:solidFill>
                    <a:srgbClr val="000000"/>
                  </a:solidFill>
                  <a:latin typeface="Arial"/>
                  <a:ea typeface="Arial"/>
                  <a:cs typeface="Arial"/>
                  <a:sym typeface="Arial"/>
                </a:endParaRPr>
              </a:p>
            </p:txBody>
          </p:sp>
        </p:grpSp>
        <p:cxnSp>
          <p:nvCxnSpPr>
            <p:cNvPr id="1196" name="Google Shape;1196;p69"/>
            <p:cNvCxnSpPr/>
            <p:nvPr/>
          </p:nvCxnSpPr>
          <p:spPr>
            <a:xfrm>
              <a:off x="457200" y="1522670"/>
              <a:ext cx="6858000" cy="0"/>
            </a:xfrm>
            <a:prstGeom prst="straightConnector1">
              <a:avLst/>
            </a:prstGeom>
            <a:noFill/>
            <a:ln w="38100" cap="flat" cmpd="sng">
              <a:solidFill>
                <a:schemeClr val="dk1"/>
              </a:solidFill>
              <a:prstDash val="solid"/>
              <a:miter lim="800000"/>
              <a:headEnd type="none" w="sm" len="sm"/>
              <a:tailEnd type="none" w="sm" len="sm"/>
            </a:ln>
          </p:spPr>
        </p:cxnSp>
      </p:grpSp>
      <p:pic>
        <p:nvPicPr>
          <p:cNvPr id="9" name="Picture 8" descr="Qr code&#10;&#10;Description automatically generated">
            <a:extLst>
              <a:ext uri="{FF2B5EF4-FFF2-40B4-BE49-F238E27FC236}">
                <a16:creationId xmlns:a16="http://schemas.microsoft.com/office/drawing/2014/main" id="{343192B2-6C46-4841-BF04-3934B652CF80}"/>
              </a:ext>
            </a:extLst>
          </p:cNvPr>
          <p:cNvPicPr>
            <a:picLocks noChangeAspect="1"/>
          </p:cNvPicPr>
          <p:nvPr/>
        </p:nvPicPr>
        <p:blipFill>
          <a:blip r:embed="rId3"/>
          <a:stretch>
            <a:fillRect/>
          </a:stretch>
        </p:blipFill>
        <p:spPr>
          <a:xfrm>
            <a:off x="3232824" y="6203185"/>
            <a:ext cx="1306751" cy="1306751"/>
          </a:xfrm>
          <a:prstGeom prst="rect">
            <a:avLst/>
          </a:prstGeom>
        </p:spPr>
      </p:pic>
      <p:sp>
        <p:nvSpPr>
          <p:cNvPr id="3" name="Slide Number Placeholder 2">
            <a:extLst>
              <a:ext uri="{FF2B5EF4-FFF2-40B4-BE49-F238E27FC236}">
                <a16:creationId xmlns:a16="http://schemas.microsoft.com/office/drawing/2014/main" id="{3A1B9629-28F2-FF4B-84D6-DE75FBA1740F}"/>
              </a:ext>
            </a:extLst>
          </p:cNvPr>
          <p:cNvSpPr>
            <a:spLocks noGrp="1"/>
          </p:cNvSpPr>
          <p:nvPr>
            <p:ph type="sldNum" idx="12"/>
          </p:nvPr>
        </p:nvSpPr>
        <p:spPr/>
        <p:txBody>
          <a:bodyPr/>
          <a:lstStyle/>
          <a:p>
            <a:fld id="{00000000-1234-1234-1234-123412341234}" type="slidenum">
              <a:rPr lang="en-US" smtClean="0"/>
              <a:pPr/>
              <a:t>193</a:t>
            </a:fld>
            <a:endParaRPr lang="en-US"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Shape 1200"/>
        <p:cNvGrpSpPr/>
        <p:nvPr/>
      </p:nvGrpSpPr>
      <p:grpSpPr>
        <a:xfrm>
          <a:off x="0" y="0"/>
          <a:ext cx="0" cy="0"/>
          <a:chOff x="0" y="0"/>
          <a:chExt cx="0" cy="0"/>
        </a:xfrm>
      </p:grpSpPr>
      <p:pic>
        <p:nvPicPr>
          <p:cNvPr id="6" name="Picture 5" descr="A picture containing text, road, monitor, screen&#10;&#10;Description automatically generated">
            <a:extLst>
              <a:ext uri="{FF2B5EF4-FFF2-40B4-BE49-F238E27FC236}">
                <a16:creationId xmlns:a16="http://schemas.microsoft.com/office/drawing/2014/main" id="{77303142-6C36-D547-805C-8897C337FECB}"/>
              </a:ext>
            </a:extLst>
          </p:cNvPr>
          <p:cNvPicPr>
            <a:picLocks noChangeAspect="1"/>
          </p:cNvPicPr>
          <p:nvPr/>
        </p:nvPicPr>
        <p:blipFill>
          <a:blip r:embed="rId3"/>
          <a:stretch>
            <a:fillRect/>
          </a:stretch>
        </p:blipFill>
        <p:spPr>
          <a:xfrm>
            <a:off x="799128" y="1849787"/>
            <a:ext cx="6117198" cy="2923163"/>
          </a:xfrm>
          <a:prstGeom prst="rect">
            <a:avLst/>
          </a:prstGeom>
        </p:spPr>
      </p:pic>
      <p:grpSp>
        <p:nvGrpSpPr>
          <p:cNvPr id="7" name="Group 6">
            <a:extLst>
              <a:ext uri="{FF2B5EF4-FFF2-40B4-BE49-F238E27FC236}">
                <a16:creationId xmlns:a16="http://schemas.microsoft.com/office/drawing/2014/main" id="{AD7F073A-8010-0643-8B61-467716031969}"/>
              </a:ext>
            </a:extLst>
          </p:cNvPr>
          <p:cNvGrpSpPr/>
          <p:nvPr/>
        </p:nvGrpSpPr>
        <p:grpSpPr>
          <a:xfrm>
            <a:off x="2409147" y="3566969"/>
            <a:ext cx="955199" cy="127385"/>
            <a:chOff x="2213670" y="3419856"/>
            <a:chExt cx="1503247" cy="201168"/>
          </a:xfrm>
        </p:grpSpPr>
        <p:sp>
          <p:nvSpPr>
            <p:cNvPr id="1203" name="Google Shape;1203;p70"/>
            <p:cNvSpPr/>
            <p:nvPr/>
          </p:nvSpPr>
          <p:spPr>
            <a:xfrm>
              <a:off x="2817495" y="3419856"/>
              <a:ext cx="201168" cy="201168"/>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Clr>
                  <a:srgbClr val="000000"/>
                </a:buClr>
                <a:buSzPts val="1540"/>
                <a:buFont typeface="Arial"/>
                <a:buNone/>
              </a:pPr>
              <a:endParaRPr sz="1540" b="0" i="0" u="none" strike="noStrike" cap="none">
                <a:solidFill>
                  <a:schemeClr val="lt1"/>
                </a:solidFill>
                <a:latin typeface="Arial"/>
                <a:ea typeface="Arial"/>
                <a:cs typeface="Arial"/>
                <a:sym typeface="Arial"/>
              </a:endParaRPr>
            </a:p>
          </p:txBody>
        </p:sp>
        <p:sp>
          <p:nvSpPr>
            <p:cNvPr id="1204" name="Google Shape;1204;p70"/>
            <p:cNvSpPr/>
            <p:nvPr/>
          </p:nvSpPr>
          <p:spPr>
            <a:xfrm>
              <a:off x="3119408" y="3419856"/>
              <a:ext cx="201168" cy="201168"/>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Clr>
                  <a:srgbClr val="000000"/>
                </a:buClr>
                <a:buSzPts val="1540"/>
                <a:buFont typeface="Arial"/>
                <a:buNone/>
              </a:pPr>
              <a:endParaRPr sz="1540" b="0" i="0" u="none" strike="noStrike" cap="none">
                <a:solidFill>
                  <a:schemeClr val="lt1"/>
                </a:solidFill>
                <a:latin typeface="Arial"/>
                <a:ea typeface="Arial"/>
                <a:cs typeface="Arial"/>
                <a:sym typeface="Arial"/>
              </a:endParaRPr>
            </a:p>
          </p:txBody>
        </p:sp>
        <p:sp>
          <p:nvSpPr>
            <p:cNvPr id="1205" name="Google Shape;1205;p70"/>
            <p:cNvSpPr/>
            <p:nvPr/>
          </p:nvSpPr>
          <p:spPr>
            <a:xfrm>
              <a:off x="3515749" y="3419856"/>
              <a:ext cx="201168" cy="201168"/>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Clr>
                  <a:srgbClr val="000000"/>
                </a:buClr>
                <a:buSzPts val="1540"/>
                <a:buFont typeface="Arial"/>
                <a:buNone/>
              </a:pPr>
              <a:endParaRPr sz="1540" b="0" i="0" u="none" strike="noStrike" cap="none">
                <a:solidFill>
                  <a:schemeClr val="lt1"/>
                </a:solidFill>
                <a:latin typeface="Arial"/>
                <a:ea typeface="Arial"/>
                <a:cs typeface="Arial"/>
                <a:sym typeface="Arial"/>
              </a:endParaRPr>
            </a:p>
          </p:txBody>
        </p:sp>
        <p:sp>
          <p:nvSpPr>
            <p:cNvPr id="1206" name="Google Shape;1206;p70"/>
            <p:cNvSpPr/>
            <p:nvPr/>
          </p:nvSpPr>
          <p:spPr>
            <a:xfrm>
              <a:off x="2213670" y="3419856"/>
              <a:ext cx="201168" cy="201168"/>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Clr>
                  <a:srgbClr val="000000"/>
                </a:buClr>
                <a:buSzPts val="1540"/>
                <a:buFont typeface="Arial"/>
                <a:buNone/>
              </a:pPr>
              <a:endParaRPr sz="1540" b="0" i="0" u="none" strike="noStrike" cap="none">
                <a:solidFill>
                  <a:schemeClr val="lt1"/>
                </a:solidFill>
                <a:latin typeface="Arial"/>
                <a:ea typeface="Arial"/>
                <a:cs typeface="Arial"/>
                <a:sym typeface="Arial"/>
              </a:endParaRPr>
            </a:p>
          </p:txBody>
        </p:sp>
        <p:sp>
          <p:nvSpPr>
            <p:cNvPr id="1207" name="Google Shape;1207;p70"/>
            <p:cNvSpPr/>
            <p:nvPr/>
          </p:nvSpPr>
          <p:spPr>
            <a:xfrm>
              <a:off x="2515582" y="3419856"/>
              <a:ext cx="201168" cy="201168"/>
            </a:xfrm>
            <a:prstGeom prst="ellipse">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numCol="1" anchor="ctr" anchorCtr="0">
              <a:noAutofit/>
            </a:bodyPr>
            <a:lstStyle/>
            <a:p>
              <a:pPr marL="0" marR="0" lvl="0" indent="0" algn="ctr" rtl="0">
                <a:lnSpc>
                  <a:spcPct val="100000"/>
                </a:lnSpc>
                <a:spcBef>
                  <a:spcPts val="0"/>
                </a:spcBef>
                <a:spcAft>
                  <a:spcPts val="0"/>
                </a:spcAft>
                <a:buClr>
                  <a:srgbClr val="000000"/>
                </a:buClr>
                <a:buSzPts val="1540"/>
                <a:buFont typeface="Arial"/>
                <a:buNone/>
              </a:pPr>
              <a:endParaRPr sz="1540" b="0" i="0" u="none" strike="noStrike" cap="none">
                <a:solidFill>
                  <a:schemeClr val="lt1"/>
                </a:solidFill>
                <a:latin typeface="Arial"/>
                <a:ea typeface="Arial"/>
                <a:cs typeface="Arial"/>
                <a:sym typeface="Arial"/>
              </a:endParaRPr>
            </a:p>
          </p:txBody>
        </p:sp>
      </p:grpSp>
      <p:graphicFrame>
        <p:nvGraphicFramePr>
          <p:cNvPr id="3" name="Table 3">
            <a:extLst>
              <a:ext uri="{FF2B5EF4-FFF2-40B4-BE49-F238E27FC236}">
                <a16:creationId xmlns:a16="http://schemas.microsoft.com/office/drawing/2014/main" id="{B6AA6007-0251-E242-A930-3F9504BB4F4E}"/>
              </a:ext>
            </a:extLst>
          </p:cNvPr>
          <p:cNvGraphicFramePr>
            <a:graphicFrameLocks noGrp="1"/>
          </p:cNvGraphicFramePr>
          <p:nvPr>
            <p:extLst>
              <p:ext uri="{D42A27DB-BD31-4B8C-83A1-F6EECF244321}">
                <p14:modId xmlns:p14="http://schemas.microsoft.com/office/powerpoint/2010/main" val="2681580985"/>
              </p:ext>
            </p:extLst>
          </p:nvPr>
        </p:nvGraphicFramePr>
        <p:xfrm>
          <a:off x="847126" y="5029200"/>
          <a:ext cx="6078148" cy="4246146"/>
        </p:xfrm>
        <a:graphic>
          <a:graphicData uri="http://schemas.openxmlformats.org/drawingml/2006/table">
            <a:tbl>
              <a:tblPr firstRow="1" bandRow="1">
                <a:tableStyleId>{9D18A349-A27A-4442-823F-65ECC863E965}</a:tableStyleId>
              </a:tblPr>
              <a:tblGrid>
                <a:gridCol w="3039074">
                  <a:extLst>
                    <a:ext uri="{9D8B030D-6E8A-4147-A177-3AD203B41FA5}">
                      <a16:colId xmlns:a16="http://schemas.microsoft.com/office/drawing/2014/main" val="2410176020"/>
                    </a:ext>
                  </a:extLst>
                </a:gridCol>
                <a:gridCol w="3039074">
                  <a:extLst>
                    <a:ext uri="{9D8B030D-6E8A-4147-A177-3AD203B41FA5}">
                      <a16:colId xmlns:a16="http://schemas.microsoft.com/office/drawing/2014/main" val="3541833623"/>
                    </a:ext>
                  </a:extLst>
                </a:gridCol>
              </a:tblGrid>
              <a:tr h="470744">
                <a:tc>
                  <a:txBody>
                    <a:bodyPr/>
                    <a:lstStyle/>
                    <a:p>
                      <a:pPr algn="ctr"/>
                      <a:r>
                        <a:rPr lang="en-US" b="1" dirty="0">
                          <a:latin typeface="Roboto" panose="02000000000000000000" pitchFamily="2" charset="0"/>
                          <a:ea typeface="Roboto" panose="02000000000000000000" pitchFamily="2" charset="0"/>
                        </a:rPr>
                        <a:t>Weak Coverages</a:t>
                      </a:r>
                    </a:p>
                  </a:txBody>
                  <a:tcPr anchor="ctr">
                    <a:solidFill>
                      <a:schemeClr val="tx2"/>
                    </a:solidFill>
                  </a:tcPr>
                </a:tc>
                <a:tc>
                  <a:txBody>
                    <a:bodyPr/>
                    <a:lstStyle/>
                    <a:p>
                      <a:pPr algn="ctr"/>
                      <a:r>
                        <a:rPr lang="en-US" b="1" dirty="0">
                          <a:latin typeface="Roboto" panose="02000000000000000000" pitchFamily="2" charset="0"/>
                          <a:ea typeface="Roboto" panose="02000000000000000000" pitchFamily="2" charset="0"/>
                        </a:rPr>
                        <a:t>Strong Coverages</a:t>
                      </a:r>
                    </a:p>
                  </a:txBody>
                  <a:tcPr anchor="ctr">
                    <a:solidFill>
                      <a:schemeClr val="tx2"/>
                    </a:solidFill>
                  </a:tcPr>
                </a:tc>
                <a:extLst>
                  <a:ext uri="{0D108BD9-81ED-4DB2-BD59-A6C34878D82A}">
                    <a16:rowId xmlns:a16="http://schemas.microsoft.com/office/drawing/2014/main" val="2869248615"/>
                  </a:ext>
                </a:extLst>
              </a:tr>
              <a:tr h="944638">
                <a:tc>
                  <a:txBody>
                    <a:bodyPr/>
                    <a:lstStyle/>
                    <a:p>
                      <a:pPr algn="ctr"/>
                      <a:endParaRPr lang="en-US" b="1">
                        <a:latin typeface="Roboto" panose="02000000000000000000" pitchFamily="2" charset="0"/>
                        <a:ea typeface="Roboto" panose="02000000000000000000" pitchFamily="2" charset="0"/>
                      </a:endParaRPr>
                    </a:p>
                  </a:txBody>
                  <a:tcPr anchor="ctr"/>
                </a:tc>
                <a:tc>
                  <a:txBody>
                    <a:bodyPr/>
                    <a:lstStyle/>
                    <a:p>
                      <a:pPr algn="ctr"/>
                      <a:endParaRPr lang="en-US" b="1" dirty="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3884578267"/>
                  </a:ext>
                </a:extLst>
              </a:tr>
              <a:tr h="470744">
                <a:tc>
                  <a:txBody>
                    <a:bodyPr/>
                    <a:lstStyle/>
                    <a:p>
                      <a:pPr algn="ctr"/>
                      <a:r>
                        <a:rPr lang="en-US" b="1" dirty="0">
                          <a:latin typeface="Roboto" panose="02000000000000000000" pitchFamily="2" charset="0"/>
                          <a:ea typeface="Roboto" panose="02000000000000000000" pitchFamily="2" charset="0"/>
                        </a:rPr>
                        <a:t>Weak Pressures</a:t>
                      </a:r>
                    </a:p>
                  </a:txBody>
                  <a:tcPr anchor="ctr">
                    <a:solidFill>
                      <a:schemeClr val="tx2"/>
                    </a:solidFill>
                  </a:tcPr>
                </a:tc>
                <a:tc>
                  <a:txBody>
                    <a:bodyPr/>
                    <a:lstStyle/>
                    <a:p>
                      <a:pPr algn="ctr"/>
                      <a:r>
                        <a:rPr lang="en-US" b="1" dirty="0">
                          <a:latin typeface="Roboto" panose="02000000000000000000" pitchFamily="2" charset="0"/>
                          <a:ea typeface="Roboto" panose="02000000000000000000" pitchFamily="2" charset="0"/>
                        </a:rPr>
                        <a:t>Strong Pressures</a:t>
                      </a:r>
                    </a:p>
                  </a:txBody>
                  <a:tcPr anchor="ctr">
                    <a:solidFill>
                      <a:schemeClr val="tx2"/>
                    </a:solidFill>
                  </a:tcPr>
                </a:tc>
                <a:extLst>
                  <a:ext uri="{0D108BD9-81ED-4DB2-BD59-A6C34878D82A}">
                    <a16:rowId xmlns:a16="http://schemas.microsoft.com/office/drawing/2014/main" val="3795372375"/>
                  </a:ext>
                </a:extLst>
              </a:tr>
              <a:tr h="944638">
                <a:tc>
                  <a:txBody>
                    <a:bodyPr/>
                    <a:lstStyle/>
                    <a:p>
                      <a:pPr algn="ctr"/>
                      <a:endParaRPr lang="en-US" b="1" dirty="0">
                        <a:latin typeface="Roboto" panose="02000000000000000000" pitchFamily="2" charset="0"/>
                        <a:ea typeface="Roboto" panose="02000000000000000000" pitchFamily="2" charset="0"/>
                      </a:endParaRPr>
                    </a:p>
                  </a:txBody>
                  <a:tcPr anchor="ctr"/>
                </a:tc>
                <a:tc>
                  <a:txBody>
                    <a:bodyPr/>
                    <a:lstStyle/>
                    <a:p>
                      <a:pPr algn="ctr"/>
                      <a:endParaRPr lang="en-US" b="1" dirty="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4273355443"/>
                  </a:ext>
                </a:extLst>
              </a:tr>
              <a:tr h="470744">
                <a:tc>
                  <a:txBody>
                    <a:bodyPr/>
                    <a:lstStyle/>
                    <a:p>
                      <a:pPr algn="ctr"/>
                      <a:r>
                        <a:rPr lang="en-US" b="1" dirty="0">
                          <a:latin typeface="Roboto" panose="02000000000000000000" pitchFamily="2" charset="0"/>
                          <a:ea typeface="Roboto" panose="02000000000000000000" pitchFamily="2" charset="0"/>
                        </a:rPr>
                        <a:t>Weak Stunts</a:t>
                      </a:r>
                    </a:p>
                  </a:txBody>
                  <a:tcPr anchor="ctr">
                    <a:solidFill>
                      <a:schemeClr val="tx2"/>
                    </a:solidFill>
                  </a:tcPr>
                </a:tc>
                <a:tc>
                  <a:txBody>
                    <a:bodyPr/>
                    <a:lstStyle/>
                    <a:p>
                      <a:pPr algn="ctr"/>
                      <a:r>
                        <a:rPr lang="en-US" b="1" dirty="0">
                          <a:latin typeface="Roboto" panose="02000000000000000000" pitchFamily="2" charset="0"/>
                          <a:ea typeface="Roboto" panose="02000000000000000000" pitchFamily="2" charset="0"/>
                        </a:rPr>
                        <a:t>Strong Stunts</a:t>
                      </a:r>
                    </a:p>
                  </a:txBody>
                  <a:tcPr anchor="ctr">
                    <a:solidFill>
                      <a:schemeClr val="tx2"/>
                    </a:solidFill>
                  </a:tcPr>
                </a:tc>
                <a:extLst>
                  <a:ext uri="{0D108BD9-81ED-4DB2-BD59-A6C34878D82A}">
                    <a16:rowId xmlns:a16="http://schemas.microsoft.com/office/drawing/2014/main" val="3958475713"/>
                  </a:ext>
                </a:extLst>
              </a:tr>
              <a:tr h="944638">
                <a:tc>
                  <a:txBody>
                    <a:bodyPr/>
                    <a:lstStyle/>
                    <a:p>
                      <a:pPr algn="ctr"/>
                      <a:endParaRPr lang="en-US" b="1">
                        <a:latin typeface="Roboto" panose="02000000000000000000" pitchFamily="2" charset="0"/>
                        <a:ea typeface="Roboto" panose="02000000000000000000" pitchFamily="2" charset="0"/>
                      </a:endParaRPr>
                    </a:p>
                  </a:txBody>
                  <a:tcPr anchor="ctr"/>
                </a:tc>
                <a:tc>
                  <a:txBody>
                    <a:bodyPr/>
                    <a:lstStyle/>
                    <a:p>
                      <a:pPr algn="ctr"/>
                      <a:endParaRPr lang="en-US" b="1" dirty="0">
                        <a:latin typeface="Roboto" panose="02000000000000000000" pitchFamily="2" charset="0"/>
                        <a:ea typeface="Roboto" panose="02000000000000000000" pitchFamily="2" charset="0"/>
                      </a:endParaRPr>
                    </a:p>
                  </a:txBody>
                  <a:tcPr anchor="ctr"/>
                </a:tc>
                <a:extLst>
                  <a:ext uri="{0D108BD9-81ED-4DB2-BD59-A6C34878D82A}">
                    <a16:rowId xmlns:a16="http://schemas.microsoft.com/office/drawing/2014/main" val="567196535"/>
                  </a:ext>
                </a:extLst>
              </a:tr>
            </a:tbl>
          </a:graphicData>
        </a:graphic>
      </p:graphicFrame>
      <p:graphicFrame>
        <p:nvGraphicFramePr>
          <p:cNvPr id="4" name="Table 4">
            <a:extLst>
              <a:ext uri="{FF2B5EF4-FFF2-40B4-BE49-F238E27FC236}">
                <a16:creationId xmlns:a16="http://schemas.microsoft.com/office/drawing/2014/main" id="{863B2132-FB32-0F43-8E0D-9E3BCAA1400D}"/>
              </a:ext>
            </a:extLst>
          </p:cNvPr>
          <p:cNvGraphicFramePr>
            <a:graphicFrameLocks noGrp="1"/>
          </p:cNvGraphicFramePr>
          <p:nvPr>
            <p:extLst>
              <p:ext uri="{D42A27DB-BD31-4B8C-83A1-F6EECF244321}">
                <p14:modId xmlns:p14="http://schemas.microsoft.com/office/powerpoint/2010/main" val="2609307798"/>
              </p:ext>
            </p:extLst>
          </p:nvPr>
        </p:nvGraphicFramePr>
        <p:xfrm>
          <a:off x="799128" y="1108810"/>
          <a:ext cx="6126144" cy="370840"/>
        </p:xfrm>
        <a:graphic>
          <a:graphicData uri="http://schemas.openxmlformats.org/drawingml/2006/table">
            <a:tbl>
              <a:tblPr firstRow="1" bandRow="1">
                <a:tableStyleId>{9D18A349-A27A-4442-823F-65ECC863E965}</a:tableStyleId>
              </a:tblPr>
              <a:tblGrid>
                <a:gridCol w="2042048">
                  <a:extLst>
                    <a:ext uri="{9D8B030D-6E8A-4147-A177-3AD203B41FA5}">
                      <a16:colId xmlns:a16="http://schemas.microsoft.com/office/drawing/2014/main" val="2412799642"/>
                    </a:ext>
                  </a:extLst>
                </a:gridCol>
                <a:gridCol w="2042048">
                  <a:extLst>
                    <a:ext uri="{9D8B030D-6E8A-4147-A177-3AD203B41FA5}">
                      <a16:colId xmlns:a16="http://schemas.microsoft.com/office/drawing/2014/main" val="3165771942"/>
                    </a:ext>
                  </a:extLst>
                </a:gridCol>
                <a:gridCol w="2042048">
                  <a:extLst>
                    <a:ext uri="{9D8B030D-6E8A-4147-A177-3AD203B41FA5}">
                      <a16:colId xmlns:a16="http://schemas.microsoft.com/office/drawing/2014/main" val="293232511"/>
                    </a:ext>
                  </a:extLst>
                </a:gridCol>
              </a:tblGrid>
              <a:tr h="370840">
                <a:tc>
                  <a:txBody>
                    <a:bodyPr/>
                    <a:lstStyle/>
                    <a:p>
                      <a:r>
                        <a:rPr lang="en-US" b="1" dirty="0">
                          <a:latin typeface="Roboto" panose="02000000000000000000" pitchFamily="2" charset="0"/>
                          <a:ea typeface="Roboto" panose="02000000000000000000" pitchFamily="2" charset="0"/>
                        </a:rPr>
                        <a:t>Personnel:</a:t>
                      </a:r>
                    </a:p>
                  </a:txBody>
                  <a:tcPr>
                    <a:solidFill>
                      <a:schemeClr val="tx2"/>
                    </a:solidFill>
                  </a:tcPr>
                </a:tc>
                <a:tc>
                  <a:txBody>
                    <a:bodyPr/>
                    <a:lstStyle/>
                    <a:p>
                      <a:r>
                        <a:rPr lang="en-US" b="1" dirty="0">
                          <a:latin typeface="Roboto" panose="02000000000000000000" pitchFamily="2" charset="0"/>
                          <a:ea typeface="Roboto" panose="02000000000000000000" pitchFamily="2" charset="0"/>
                        </a:rPr>
                        <a:t>Formation:</a:t>
                      </a:r>
                    </a:p>
                  </a:txBody>
                  <a:tcPr>
                    <a:solidFill>
                      <a:schemeClr val="tx2"/>
                    </a:solidFill>
                  </a:tcPr>
                </a:tc>
                <a:tc>
                  <a:txBody>
                    <a:bodyPr/>
                    <a:lstStyle/>
                    <a:p>
                      <a:r>
                        <a:rPr lang="en-US" b="1" dirty="0">
                          <a:latin typeface="Roboto" panose="02000000000000000000" pitchFamily="2" charset="0"/>
                          <a:ea typeface="Roboto" panose="02000000000000000000" pitchFamily="2" charset="0"/>
                        </a:rPr>
                        <a:t>Times Ran:</a:t>
                      </a:r>
                    </a:p>
                  </a:txBody>
                  <a:tcPr>
                    <a:solidFill>
                      <a:schemeClr val="tx2"/>
                    </a:solidFill>
                  </a:tcPr>
                </a:tc>
                <a:extLst>
                  <a:ext uri="{0D108BD9-81ED-4DB2-BD59-A6C34878D82A}">
                    <a16:rowId xmlns:a16="http://schemas.microsoft.com/office/drawing/2014/main" val="3159272302"/>
                  </a:ext>
                </a:extLst>
              </a:tr>
            </a:tbl>
          </a:graphicData>
        </a:graphic>
      </p:graphicFrame>
      <p:cxnSp>
        <p:nvCxnSpPr>
          <p:cNvPr id="49" name="Google Shape;1254;p71">
            <a:extLst>
              <a:ext uri="{FF2B5EF4-FFF2-40B4-BE49-F238E27FC236}">
                <a16:creationId xmlns:a16="http://schemas.microsoft.com/office/drawing/2014/main" id="{25AB4BA2-BCE0-5546-ADE0-B4AF93B8DAA0}"/>
              </a:ext>
            </a:extLst>
          </p:cNvPr>
          <p:cNvCxnSpPr>
            <a:cxnSpLocks/>
          </p:cNvCxnSpPr>
          <p:nvPr/>
        </p:nvCxnSpPr>
        <p:spPr>
          <a:xfrm>
            <a:off x="1556845" y="750160"/>
            <a:ext cx="4658710" cy="0"/>
          </a:xfrm>
          <a:prstGeom prst="straightConnector1">
            <a:avLst/>
          </a:prstGeom>
          <a:noFill/>
          <a:ln w="38100" cap="flat" cmpd="sng">
            <a:solidFill>
              <a:schemeClr val="dk1"/>
            </a:solidFill>
            <a:prstDash val="solid"/>
            <a:miter lim="800000"/>
            <a:headEnd type="none" w="sm" len="sm"/>
            <a:tailEnd type="none" w="sm" len="sm"/>
          </a:ln>
        </p:spPr>
      </p:cxnSp>
      <p:sp>
        <p:nvSpPr>
          <p:cNvPr id="5" name="Slide Number Placeholder 4">
            <a:extLst>
              <a:ext uri="{FF2B5EF4-FFF2-40B4-BE49-F238E27FC236}">
                <a16:creationId xmlns:a16="http://schemas.microsoft.com/office/drawing/2014/main" id="{F198BF0B-5E22-854C-8DFC-9DD6D9892D8D}"/>
              </a:ext>
            </a:extLst>
          </p:cNvPr>
          <p:cNvSpPr>
            <a:spLocks noGrp="1"/>
          </p:cNvSpPr>
          <p:nvPr>
            <p:ph type="sldNum" idx="12"/>
          </p:nvPr>
        </p:nvSpPr>
        <p:spPr/>
        <p:txBody>
          <a:bodyPr/>
          <a:lstStyle/>
          <a:p>
            <a:fld id="{00000000-1234-1234-1234-123412341234}" type="slidenum">
              <a:rPr lang="en-US" smtClean="0"/>
              <a:pPr/>
              <a:t>194</a:t>
            </a:fld>
            <a:endParaRPr lang="en-US"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71"/>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249" name="Google Shape;1249;p71"/>
          <p:cNvSpPr txBox="1"/>
          <p:nvPr/>
        </p:nvSpPr>
        <p:spPr>
          <a:xfrm>
            <a:off x="457200" y="1645263"/>
            <a:ext cx="6858000" cy="4293443"/>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en-US" sz="1400" b="0" i="0" u="none" strike="noStrike" cap="none" dirty="0">
                <a:solidFill>
                  <a:schemeClr val="dk1"/>
                </a:solidFill>
                <a:latin typeface="Times New Roman"/>
                <a:ea typeface="Times New Roman"/>
                <a:cs typeface="Times New Roman"/>
                <a:sym typeface="Times New Roman"/>
              </a:rPr>
              <a:t>Calling plays is one of the more difficult portions of the job. Having an effective sheet can help with this. In this chapter you should work through each formation and play in your offense.</a:t>
            </a:r>
          </a:p>
          <a:p>
            <a:pPr marL="0" marR="0" lvl="0" indent="0" algn="just" rtl="0">
              <a:lnSpc>
                <a:spcPct val="150000"/>
              </a:lnSpc>
              <a:spcBef>
                <a:spcPts val="0"/>
              </a:spcBef>
              <a:spcAft>
                <a:spcPts val="0"/>
              </a:spcAft>
              <a:buClr>
                <a:srgbClr val="000000"/>
              </a:buClr>
              <a:buSzPts val="1800"/>
              <a:buFont typeface="Arial"/>
              <a:buNone/>
            </a:pPr>
            <a:endParaRPr lang="en-US"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400" b="0" i="0" u="none" strike="noStrike" cap="none" dirty="0">
                <a:solidFill>
                  <a:schemeClr val="dk1"/>
                </a:solidFill>
                <a:latin typeface="Times New Roman"/>
                <a:ea typeface="Times New Roman"/>
                <a:cs typeface="Times New Roman"/>
                <a:sym typeface="Times New Roman"/>
              </a:rPr>
              <a:t>You will notice that the example call sheet addresses the following situations:</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en-US" dirty="0">
                <a:solidFill>
                  <a:schemeClr val="dk1"/>
                </a:solidFill>
                <a:latin typeface="Times New Roman"/>
                <a:ea typeface="Times New Roman"/>
                <a:cs typeface="Times New Roman"/>
                <a:sym typeface="Times New Roman"/>
              </a:rPr>
              <a:t>New formations</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en-US" dirty="0">
                <a:solidFill>
                  <a:schemeClr val="dk1"/>
                </a:solidFill>
                <a:latin typeface="Times New Roman"/>
                <a:ea typeface="Times New Roman"/>
                <a:cs typeface="Times New Roman"/>
                <a:sym typeface="Times New Roman"/>
              </a:rPr>
              <a:t>Red Zone</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en-US" dirty="0">
                <a:solidFill>
                  <a:schemeClr val="dk1"/>
                </a:solidFill>
                <a:latin typeface="Times New Roman"/>
                <a:ea typeface="Times New Roman"/>
                <a:cs typeface="Times New Roman"/>
                <a:sym typeface="Times New Roman"/>
              </a:rPr>
              <a:t>2 Point Conversions</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en-US" dirty="0">
                <a:solidFill>
                  <a:schemeClr val="dk1"/>
                </a:solidFill>
                <a:latin typeface="Times New Roman"/>
                <a:ea typeface="Times New Roman"/>
                <a:cs typeface="Times New Roman"/>
                <a:sym typeface="Times New Roman"/>
              </a:rPr>
              <a:t>Key Players</a:t>
            </a:r>
          </a:p>
          <a:p>
            <a:pPr marL="0" marR="0" lvl="0" indent="0" algn="just" rtl="0">
              <a:lnSpc>
                <a:spcPct val="150000"/>
              </a:lnSpc>
              <a:spcBef>
                <a:spcPts val="0"/>
              </a:spcBef>
              <a:spcAft>
                <a:spcPts val="0"/>
              </a:spcAft>
              <a:buClr>
                <a:srgbClr val="000000"/>
              </a:buClr>
              <a:buSzPts val="1800"/>
              <a:buFont typeface="Arial"/>
              <a:buNone/>
            </a:pPr>
            <a:endParaRPr lang="en-US" sz="1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dirty="0">
                <a:solidFill>
                  <a:schemeClr val="dk1"/>
                </a:solidFill>
                <a:latin typeface="Times New Roman"/>
                <a:ea typeface="Times New Roman"/>
                <a:cs typeface="Times New Roman"/>
                <a:sym typeface="Times New Roman"/>
              </a:rPr>
              <a:t>In Exercise 31, brainstorm the situations you need to address in your call sheet and then build one out for yourself. </a:t>
            </a:r>
          </a:p>
          <a:p>
            <a:pPr marL="0" marR="0" lvl="0" indent="0" algn="just" rtl="0">
              <a:lnSpc>
                <a:spcPct val="150000"/>
              </a:lnSpc>
              <a:spcBef>
                <a:spcPts val="0"/>
              </a:spcBef>
              <a:spcAft>
                <a:spcPts val="0"/>
              </a:spcAft>
              <a:buClr>
                <a:srgbClr val="000000"/>
              </a:buClr>
              <a:buSzPts val="1800"/>
              <a:buFont typeface="Arial"/>
              <a:buNone/>
            </a:pPr>
            <a:r>
              <a:rPr lang="en-US" dirty="0">
                <a:solidFill>
                  <a:schemeClr val="dk1"/>
                </a:solidFill>
                <a:latin typeface="Times New Roman"/>
                <a:ea typeface="Times New Roman"/>
                <a:cs typeface="Times New Roman"/>
                <a:sym typeface="Times New Roman"/>
              </a:rPr>
              <a:t>Here’s a call sheet example:</a:t>
            </a:r>
          </a:p>
        </p:txBody>
      </p:sp>
      <p:grpSp>
        <p:nvGrpSpPr>
          <p:cNvPr id="1250" name="Google Shape;1250;p71"/>
          <p:cNvGrpSpPr/>
          <p:nvPr/>
        </p:nvGrpSpPr>
        <p:grpSpPr>
          <a:xfrm>
            <a:off x="0" y="518280"/>
            <a:ext cx="7772400" cy="1004504"/>
            <a:chOff x="0" y="518280"/>
            <a:chExt cx="7772400" cy="1004504"/>
          </a:xfrm>
        </p:grpSpPr>
        <p:grpSp>
          <p:nvGrpSpPr>
            <p:cNvPr id="1251" name="Google Shape;1251;p71"/>
            <p:cNvGrpSpPr/>
            <p:nvPr/>
          </p:nvGrpSpPr>
          <p:grpSpPr>
            <a:xfrm>
              <a:off x="0" y="518280"/>
              <a:ext cx="7772400" cy="1004504"/>
              <a:chOff x="0" y="518280"/>
              <a:chExt cx="7772400" cy="1004504"/>
            </a:xfrm>
          </p:grpSpPr>
          <p:sp>
            <p:nvSpPr>
              <p:cNvPr id="1252" name="Google Shape;1252;p71"/>
              <p:cNvSpPr txBox="1"/>
              <p:nvPr/>
            </p:nvSpPr>
            <p:spPr>
              <a:xfrm>
                <a:off x="0" y="814784"/>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Build a Call Sheet</a:t>
                </a:r>
                <a:endParaRPr sz="1400" b="0" i="0" u="none" strike="noStrike" cap="none">
                  <a:solidFill>
                    <a:srgbClr val="000000"/>
                  </a:solidFill>
                  <a:latin typeface="Arial"/>
                  <a:ea typeface="Arial"/>
                  <a:cs typeface="Arial"/>
                  <a:sym typeface="Arial"/>
                </a:endParaRPr>
              </a:p>
            </p:txBody>
          </p:sp>
          <p:sp>
            <p:nvSpPr>
              <p:cNvPr id="1253" name="Google Shape;1253;p71"/>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Chapter 12</a:t>
                </a:r>
                <a:endParaRPr sz="1400" b="0" i="0" u="none" strike="noStrike" cap="none" dirty="0">
                  <a:solidFill>
                    <a:srgbClr val="000000"/>
                  </a:solidFill>
                  <a:latin typeface="Arial"/>
                  <a:ea typeface="Arial"/>
                  <a:cs typeface="Arial"/>
                  <a:sym typeface="Arial"/>
                </a:endParaRPr>
              </a:p>
            </p:txBody>
          </p:sp>
        </p:grpSp>
        <p:cxnSp>
          <p:nvCxnSpPr>
            <p:cNvPr id="1254" name="Google Shape;1254;p71"/>
            <p:cNvCxnSpPr/>
            <p:nvPr/>
          </p:nvCxnSpPr>
          <p:spPr>
            <a:xfrm>
              <a:off x="457200" y="1522670"/>
              <a:ext cx="6858000" cy="0"/>
            </a:xfrm>
            <a:prstGeom prst="straightConnector1">
              <a:avLst/>
            </a:prstGeom>
            <a:noFill/>
            <a:ln w="38100" cap="flat" cmpd="sng">
              <a:solidFill>
                <a:schemeClr val="dk1"/>
              </a:solidFill>
              <a:prstDash val="solid"/>
              <a:miter lim="800000"/>
              <a:headEnd type="none" w="sm" len="sm"/>
              <a:tailEnd type="none" w="sm" len="sm"/>
            </a:ln>
          </p:spPr>
        </p:cxnSp>
      </p:grpSp>
      <p:pic>
        <p:nvPicPr>
          <p:cNvPr id="9" name="Picture 8" descr="Qr code&#10;&#10;Description automatically generated">
            <a:extLst>
              <a:ext uri="{FF2B5EF4-FFF2-40B4-BE49-F238E27FC236}">
                <a16:creationId xmlns:a16="http://schemas.microsoft.com/office/drawing/2014/main" id="{B9610052-1467-F740-A2A8-065697C83F3E}"/>
              </a:ext>
            </a:extLst>
          </p:cNvPr>
          <p:cNvPicPr>
            <a:picLocks noChangeAspect="1"/>
          </p:cNvPicPr>
          <p:nvPr/>
        </p:nvPicPr>
        <p:blipFill>
          <a:blip r:embed="rId3"/>
          <a:stretch>
            <a:fillRect/>
          </a:stretch>
        </p:blipFill>
        <p:spPr>
          <a:xfrm>
            <a:off x="5552798" y="8158781"/>
            <a:ext cx="977548" cy="977548"/>
          </a:xfrm>
          <a:prstGeom prst="rect">
            <a:avLst/>
          </a:prstGeom>
        </p:spPr>
      </p:pic>
      <p:sp>
        <p:nvSpPr>
          <p:cNvPr id="3" name="Slide Number Placeholder 2">
            <a:extLst>
              <a:ext uri="{FF2B5EF4-FFF2-40B4-BE49-F238E27FC236}">
                <a16:creationId xmlns:a16="http://schemas.microsoft.com/office/drawing/2014/main" id="{AE6A6528-CE1E-284E-BDB4-96825363F2EE}"/>
              </a:ext>
            </a:extLst>
          </p:cNvPr>
          <p:cNvSpPr>
            <a:spLocks noGrp="1"/>
          </p:cNvSpPr>
          <p:nvPr>
            <p:ph type="sldNum" idx="12"/>
          </p:nvPr>
        </p:nvSpPr>
        <p:spPr/>
        <p:txBody>
          <a:bodyPr/>
          <a:lstStyle/>
          <a:p>
            <a:fld id="{00000000-1234-1234-1234-123412341234}" type="slidenum">
              <a:rPr lang="en-US" smtClean="0"/>
              <a:pPr/>
              <a:t>195</a:t>
            </a:fld>
            <a:endParaRPr lang="en-US" dirty="0"/>
          </a:p>
        </p:txBody>
      </p:sp>
      <p:pic>
        <p:nvPicPr>
          <p:cNvPr id="11" name="Picture 10" descr="Table&#10;&#10;Description automatically generated">
            <a:extLst>
              <a:ext uri="{FF2B5EF4-FFF2-40B4-BE49-F238E27FC236}">
                <a16:creationId xmlns:a16="http://schemas.microsoft.com/office/drawing/2014/main" id="{186B8100-8025-0D4D-94B6-29F25500D88A}"/>
              </a:ext>
            </a:extLst>
          </p:cNvPr>
          <p:cNvPicPr>
            <a:picLocks noChangeAspect="1"/>
          </p:cNvPicPr>
          <p:nvPr/>
        </p:nvPicPr>
        <p:blipFill>
          <a:blip r:embed="rId4"/>
          <a:stretch>
            <a:fillRect/>
          </a:stretch>
        </p:blipFill>
        <p:spPr>
          <a:xfrm>
            <a:off x="521111" y="5922561"/>
            <a:ext cx="6794089" cy="1815941"/>
          </a:xfrm>
          <a:prstGeom prst="rect">
            <a:avLst/>
          </a:prstGeom>
        </p:spPr>
      </p:pic>
      <p:sp>
        <p:nvSpPr>
          <p:cNvPr id="12" name="Google Shape;1249;p71">
            <a:extLst>
              <a:ext uri="{FF2B5EF4-FFF2-40B4-BE49-F238E27FC236}">
                <a16:creationId xmlns:a16="http://schemas.microsoft.com/office/drawing/2014/main" id="{AE214BE0-A819-DE47-8FA4-7AC61B272FE8}"/>
              </a:ext>
            </a:extLst>
          </p:cNvPr>
          <p:cNvSpPr txBox="1"/>
          <p:nvPr/>
        </p:nvSpPr>
        <p:spPr>
          <a:xfrm>
            <a:off x="521111" y="7789470"/>
            <a:ext cx="6858000" cy="1061789"/>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800"/>
              <a:buFont typeface="Arial"/>
              <a:buNone/>
            </a:pPr>
            <a:endParaRPr lang="en-US"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endParaRPr lang="en-US"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dirty="0">
                <a:solidFill>
                  <a:schemeClr val="dk1"/>
                </a:solidFill>
                <a:latin typeface="Times New Roman"/>
                <a:ea typeface="Times New Roman"/>
                <a:cs typeface="Times New Roman"/>
                <a:sym typeface="Times New Roman"/>
              </a:rPr>
              <a:t>You can also download it by scanning the QR code:</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Shape 1481"/>
        <p:cNvGrpSpPr/>
        <p:nvPr/>
      </p:nvGrpSpPr>
      <p:grpSpPr>
        <a:xfrm>
          <a:off x="0" y="0"/>
          <a:ext cx="0" cy="0"/>
          <a:chOff x="0" y="0"/>
          <a:chExt cx="0" cy="0"/>
        </a:xfrm>
      </p:grpSpPr>
      <p:sp>
        <p:nvSpPr>
          <p:cNvPr id="1482" name="Google Shape;1482;p69"/>
          <p:cNvSpPr txBox="1"/>
          <p:nvPr/>
        </p:nvSpPr>
        <p:spPr>
          <a:xfrm>
            <a:off x="1620161" y="550786"/>
            <a:ext cx="4659914" cy="1061971"/>
          </a:xfrm>
          <a:prstGeom prst="rect">
            <a:avLst/>
          </a:prstGeom>
          <a:noFill/>
          <a:ln>
            <a:noFill/>
          </a:ln>
        </p:spPr>
        <p:txBody>
          <a:bodyPr spcFirstLastPara="1" wrap="square" lIns="95775" tIns="95775" rIns="95775" bIns="95775" anchor="t" anchorCtr="0">
            <a:noAutofit/>
          </a:bodyPr>
          <a:lstStyle/>
          <a:p>
            <a:pPr marL="0" marR="0" lvl="0" indent="0" algn="ctr" rtl="0">
              <a:spcBef>
                <a:spcPts val="0"/>
              </a:spcBef>
              <a:spcAft>
                <a:spcPts val="0"/>
              </a:spcAft>
              <a:buNone/>
            </a:pPr>
            <a:r>
              <a:rPr lang="en-US" sz="5028" b="1">
                <a:solidFill>
                  <a:schemeClr val="dk1"/>
                </a:solidFill>
                <a:latin typeface="Roboto"/>
                <a:ea typeface="Roboto"/>
                <a:cs typeface="Roboto"/>
                <a:sym typeface="Roboto"/>
              </a:rPr>
              <a:t> </a:t>
            </a:r>
            <a:endParaRPr sz="5028" b="1">
              <a:solidFill>
                <a:schemeClr val="dk1"/>
              </a:solidFill>
              <a:latin typeface="Roboto"/>
              <a:ea typeface="Roboto"/>
              <a:cs typeface="Roboto"/>
              <a:sym typeface="Roboto"/>
            </a:endParaRPr>
          </a:p>
        </p:txBody>
      </p:sp>
      <p:pic>
        <p:nvPicPr>
          <p:cNvPr id="1484" name="Google Shape;1484;p69"/>
          <p:cNvPicPr preferRelativeResize="0"/>
          <p:nvPr/>
        </p:nvPicPr>
        <p:blipFill rotWithShape="1">
          <a:blip r:embed="rId3">
            <a:alphaModFix/>
          </a:blip>
          <a:srcRect/>
          <a:stretch/>
        </p:blipFill>
        <p:spPr>
          <a:xfrm>
            <a:off x="2940353" y="9666026"/>
            <a:ext cx="1891691" cy="232454"/>
          </a:xfrm>
          <a:prstGeom prst="rect">
            <a:avLst/>
          </a:prstGeom>
          <a:noFill/>
          <a:ln>
            <a:noFill/>
          </a:ln>
        </p:spPr>
      </p:pic>
      <p:grpSp>
        <p:nvGrpSpPr>
          <p:cNvPr id="1493" name="Google Shape;1493;p69"/>
          <p:cNvGrpSpPr/>
          <p:nvPr/>
        </p:nvGrpSpPr>
        <p:grpSpPr>
          <a:xfrm>
            <a:off x="-11914" y="486697"/>
            <a:ext cx="7772400" cy="909415"/>
            <a:chOff x="-11914" y="486697"/>
            <a:chExt cx="7772400" cy="909415"/>
          </a:xfrm>
        </p:grpSpPr>
        <p:grpSp>
          <p:nvGrpSpPr>
            <p:cNvPr id="1494" name="Google Shape;1494;p69"/>
            <p:cNvGrpSpPr/>
            <p:nvPr/>
          </p:nvGrpSpPr>
          <p:grpSpPr>
            <a:xfrm>
              <a:off x="-11914" y="486697"/>
              <a:ext cx="7772400" cy="909415"/>
              <a:chOff x="0" y="1064143"/>
              <a:chExt cx="7772400" cy="804618"/>
            </a:xfrm>
          </p:grpSpPr>
          <p:sp>
            <p:nvSpPr>
              <p:cNvPr id="1495" name="Google Shape;1495;p69"/>
              <p:cNvSpPr txBox="1"/>
              <p:nvPr/>
            </p:nvSpPr>
            <p:spPr>
              <a:xfrm>
                <a:off x="0" y="1405835"/>
                <a:ext cx="7772400" cy="4629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dirty="0">
                    <a:solidFill>
                      <a:schemeClr val="dk1"/>
                    </a:solidFill>
                    <a:latin typeface="Roboto"/>
                    <a:ea typeface="Roboto"/>
                    <a:cs typeface="Roboto"/>
                    <a:sym typeface="Roboto"/>
                  </a:rPr>
                  <a:t>Call Sheet Brainstorming</a:t>
                </a:r>
                <a:endParaRPr dirty="0"/>
              </a:p>
            </p:txBody>
          </p:sp>
          <p:sp>
            <p:nvSpPr>
              <p:cNvPr id="1496" name="Google Shape;1496;p69"/>
              <p:cNvSpPr txBox="1"/>
              <p:nvPr/>
            </p:nvSpPr>
            <p:spPr>
              <a:xfrm>
                <a:off x="0" y="1064143"/>
                <a:ext cx="7772400" cy="35400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dk1"/>
                    </a:solidFill>
                    <a:latin typeface="Roboto"/>
                    <a:ea typeface="Roboto"/>
                    <a:cs typeface="Roboto"/>
                    <a:sym typeface="Roboto"/>
                  </a:rPr>
                  <a:t>Exercise 31 </a:t>
                </a:r>
                <a:endParaRPr dirty="0"/>
              </a:p>
            </p:txBody>
          </p:sp>
        </p:grpSp>
        <p:cxnSp>
          <p:nvCxnSpPr>
            <p:cNvPr id="1497" name="Google Shape;1497;p69"/>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2" name="Slide Number Placeholder 1">
            <a:extLst>
              <a:ext uri="{FF2B5EF4-FFF2-40B4-BE49-F238E27FC236}">
                <a16:creationId xmlns:a16="http://schemas.microsoft.com/office/drawing/2014/main" id="{3328B1A0-C096-2D4B-8905-8697086B4B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196</a:t>
            </a:fld>
            <a:endParaRPr lang="en-US"/>
          </a:p>
        </p:txBody>
      </p:sp>
    </p:spTree>
    <p:extLst>
      <p:ext uri="{BB962C8B-B14F-4D97-AF65-F5344CB8AC3E}">
        <p14:creationId xmlns:p14="http://schemas.microsoft.com/office/powerpoint/2010/main" val="58191598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50"/>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884" name="Google Shape;884;p50"/>
          <p:cNvSpPr txBox="1"/>
          <p:nvPr/>
        </p:nvSpPr>
        <p:spPr>
          <a:xfrm>
            <a:off x="457200" y="1645263"/>
            <a:ext cx="6858000" cy="6232435"/>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en-US" sz="1400" b="0" i="0" u="none" strike="noStrike" cap="none" dirty="0">
                <a:solidFill>
                  <a:schemeClr val="dk1"/>
                </a:solidFill>
                <a:latin typeface="Times New Roman"/>
                <a:ea typeface="Times New Roman"/>
                <a:cs typeface="Times New Roman"/>
                <a:sym typeface="Times New Roman"/>
              </a:rPr>
              <a:t>You’ve finally got all the work done creating a defense and working through all the situations that your defense will face on the field. </a:t>
            </a:r>
          </a:p>
          <a:p>
            <a:pPr marL="0" marR="0" lvl="0" indent="0" algn="just" rtl="0">
              <a:lnSpc>
                <a:spcPct val="150000"/>
              </a:lnSpc>
              <a:spcBef>
                <a:spcPts val="0"/>
              </a:spcBef>
              <a:spcAft>
                <a:spcPts val="0"/>
              </a:spcAft>
              <a:buClr>
                <a:srgbClr val="000000"/>
              </a:buClr>
              <a:buSzPts val="1800"/>
              <a:buFont typeface="Arial"/>
              <a:buNone/>
            </a:pPr>
            <a:endParaRPr lang="en-US" sz="1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400" b="0" i="0" u="none" strike="noStrike" cap="none" dirty="0">
                <a:solidFill>
                  <a:schemeClr val="dk1"/>
                </a:solidFill>
                <a:latin typeface="Times New Roman"/>
                <a:ea typeface="Times New Roman"/>
                <a:cs typeface="Times New Roman"/>
                <a:sym typeface="Times New Roman"/>
              </a:rPr>
              <a:t>And the last thing you need to prepare for is your own sideline. </a:t>
            </a:r>
          </a:p>
          <a:p>
            <a:pPr marL="0" marR="0" lvl="0" indent="0" algn="just" rtl="0">
              <a:lnSpc>
                <a:spcPct val="150000"/>
              </a:lnSpc>
              <a:spcBef>
                <a:spcPts val="0"/>
              </a:spcBef>
              <a:spcAft>
                <a:spcPts val="0"/>
              </a:spcAft>
              <a:buClr>
                <a:srgbClr val="000000"/>
              </a:buClr>
              <a:buSzPts val="1800"/>
              <a:buFont typeface="Arial"/>
              <a:buNone/>
            </a:pPr>
            <a:endParaRPr lang="en-US"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400" b="0" i="0" u="none" strike="noStrike" cap="none" dirty="0">
                <a:solidFill>
                  <a:schemeClr val="dk1"/>
                </a:solidFill>
                <a:latin typeface="Times New Roman"/>
                <a:ea typeface="Times New Roman"/>
                <a:cs typeface="Times New Roman"/>
                <a:sym typeface="Times New Roman"/>
              </a:rPr>
              <a:t>Use this chapter to plan your game management strategy so that all the hard work you’ve done in the offseason and practice is optimized in the games. Everyone needs to be able to communicate effectively and everyone needs to know their roles.</a:t>
            </a:r>
          </a:p>
          <a:p>
            <a:pPr marL="0" marR="0" lvl="0" indent="0" algn="just" rtl="0">
              <a:lnSpc>
                <a:spcPct val="150000"/>
              </a:lnSpc>
              <a:spcBef>
                <a:spcPts val="0"/>
              </a:spcBef>
              <a:spcAft>
                <a:spcPts val="0"/>
              </a:spcAft>
              <a:buClr>
                <a:srgbClr val="000000"/>
              </a:buClr>
              <a:buSzPts val="1800"/>
              <a:buFont typeface="Arial"/>
              <a:buNone/>
            </a:pPr>
            <a:endParaRPr lang="en-US" sz="1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400" b="0" i="0" u="none" strike="noStrike" cap="none" dirty="0">
                <a:solidFill>
                  <a:schemeClr val="dk1"/>
                </a:solidFill>
                <a:latin typeface="Times New Roman"/>
                <a:ea typeface="Times New Roman"/>
                <a:cs typeface="Times New Roman"/>
                <a:sym typeface="Times New Roman"/>
              </a:rPr>
              <a:t>These are the questions you need to answer if you want you and your assistant to </a:t>
            </a:r>
            <a:r>
              <a:rPr lang="en-US" dirty="0">
                <a:solidFill>
                  <a:schemeClr val="dk1"/>
                </a:solidFill>
                <a:latin typeface="Times New Roman"/>
                <a:ea typeface="Times New Roman"/>
                <a:cs typeface="Times New Roman"/>
                <a:sym typeface="Times New Roman"/>
              </a:rPr>
              <a:t>coach during games efficiently:</a:t>
            </a: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en-US" sz="1400" b="0" i="0" u="none" strike="noStrike" cap="none" dirty="0">
                <a:solidFill>
                  <a:schemeClr val="dk1"/>
                </a:solidFill>
                <a:latin typeface="Times New Roman"/>
                <a:ea typeface="Times New Roman"/>
                <a:cs typeface="Times New Roman"/>
                <a:sym typeface="Times New Roman"/>
              </a:rPr>
              <a:t>Who watches what? </a:t>
            </a:r>
            <a:endParaRPr sz="1400" b="0" i="0" u="none" strike="noStrike" cap="none" dirty="0">
              <a:solidFill>
                <a:schemeClr val="dk1"/>
              </a:solidFill>
              <a:latin typeface="Times New Roman"/>
              <a:ea typeface="Times New Roman"/>
              <a:cs typeface="Times New Roman"/>
              <a:sym typeface="Times New Roman"/>
            </a:endParaRP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en-US" sz="1400" b="0" i="0" u="none" strike="noStrike" cap="none" dirty="0">
                <a:solidFill>
                  <a:schemeClr val="dk1"/>
                </a:solidFill>
                <a:latin typeface="Times New Roman"/>
                <a:ea typeface="Times New Roman"/>
                <a:cs typeface="Times New Roman"/>
                <a:sym typeface="Times New Roman"/>
              </a:rPr>
              <a:t>Who communicates with the </a:t>
            </a:r>
            <a:r>
              <a:rPr lang="en-US" dirty="0">
                <a:solidFill>
                  <a:schemeClr val="dk1"/>
                </a:solidFill>
                <a:latin typeface="Times New Roman"/>
                <a:ea typeface="Times New Roman"/>
                <a:cs typeface="Times New Roman"/>
                <a:sym typeface="Times New Roman"/>
              </a:rPr>
              <a:t>Defensive</a:t>
            </a:r>
            <a:r>
              <a:rPr lang="en-US" sz="1400" b="0" i="0" u="none" strike="noStrike" cap="none" dirty="0">
                <a:solidFill>
                  <a:schemeClr val="dk1"/>
                </a:solidFill>
                <a:latin typeface="Times New Roman"/>
                <a:ea typeface="Times New Roman"/>
                <a:cs typeface="Times New Roman"/>
                <a:sym typeface="Times New Roman"/>
              </a:rPr>
              <a:t> Coordinator? </a:t>
            </a:r>
            <a:endParaRPr sz="1400" b="0" i="0" u="none" strike="noStrike" cap="none" dirty="0">
              <a:solidFill>
                <a:schemeClr val="dk1"/>
              </a:solidFill>
              <a:latin typeface="Times New Roman"/>
              <a:ea typeface="Times New Roman"/>
              <a:cs typeface="Times New Roman"/>
              <a:sym typeface="Times New Roman"/>
            </a:endParaRPr>
          </a:p>
          <a:p>
            <a:pPr marL="285750" marR="0" lvl="0" indent="-285750" algn="just" rtl="0">
              <a:lnSpc>
                <a:spcPct val="150000"/>
              </a:lnSpc>
              <a:spcBef>
                <a:spcPts val="0"/>
              </a:spcBef>
              <a:spcAft>
                <a:spcPts val="0"/>
              </a:spcAft>
              <a:buClr>
                <a:srgbClr val="000000"/>
              </a:buClr>
              <a:buSzPts val="1800"/>
              <a:buFont typeface="Arial" panose="020B0604020202020204" pitchFamily="34" charset="0"/>
              <a:buChar char="•"/>
            </a:pPr>
            <a:r>
              <a:rPr lang="en-US" sz="1400" b="0" i="0" u="none" strike="noStrike" cap="none" dirty="0">
                <a:solidFill>
                  <a:schemeClr val="dk1"/>
                </a:solidFill>
                <a:latin typeface="Times New Roman"/>
                <a:ea typeface="Times New Roman"/>
                <a:cs typeface="Times New Roman"/>
                <a:sym typeface="Times New Roman"/>
              </a:rPr>
              <a:t>Who will make in-game adjustments?</a:t>
            </a: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endParaRPr sz="1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400" b="0" i="0" u="none" strike="noStrike" cap="none" dirty="0">
                <a:solidFill>
                  <a:schemeClr val="dk1"/>
                </a:solidFill>
                <a:latin typeface="Times New Roman"/>
                <a:ea typeface="Times New Roman"/>
                <a:cs typeface="Times New Roman"/>
                <a:sym typeface="Times New Roman"/>
              </a:rPr>
              <a:t>You must think through all these questions before the game starts.</a:t>
            </a: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endParaRPr sz="1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400" b="0" i="0" u="none" strike="noStrike" cap="none" dirty="0">
                <a:solidFill>
                  <a:schemeClr val="dk1"/>
                </a:solidFill>
                <a:latin typeface="Times New Roman"/>
                <a:ea typeface="Times New Roman"/>
                <a:cs typeface="Times New Roman"/>
                <a:sym typeface="Times New Roman"/>
              </a:rPr>
              <a:t>On the next two pages, you will see an example of how to organize in-game and halftime procedures. Then, there will be room for you to brainstorm your own operations. </a:t>
            </a:r>
            <a:endParaRPr sz="1400" b="0" i="0" u="none" strike="noStrike" cap="none" dirty="0">
              <a:solidFill>
                <a:srgbClr val="000000"/>
              </a:solidFill>
              <a:latin typeface="Times New Roman"/>
              <a:ea typeface="Times New Roman"/>
              <a:cs typeface="Times New Roman"/>
              <a:sym typeface="Times New Roman"/>
            </a:endParaRPr>
          </a:p>
        </p:txBody>
      </p:sp>
      <p:grpSp>
        <p:nvGrpSpPr>
          <p:cNvPr id="885" name="Google Shape;885;p50"/>
          <p:cNvGrpSpPr/>
          <p:nvPr/>
        </p:nvGrpSpPr>
        <p:grpSpPr>
          <a:xfrm>
            <a:off x="0" y="518280"/>
            <a:ext cx="7772400" cy="1004504"/>
            <a:chOff x="0" y="518280"/>
            <a:chExt cx="7772400" cy="1004504"/>
          </a:xfrm>
        </p:grpSpPr>
        <p:grpSp>
          <p:nvGrpSpPr>
            <p:cNvPr id="886" name="Google Shape;886;p50"/>
            <p:cNvGrpSpPr/>
            <p:nvPr/>
          </p:nvGrpSpPr>
          <p:grpSpPr>
            <a:xfrm>
              <a:off x="0" y="518280"/>
              <a:ext cx="7772400" cy="1004504"/>
              <a:chOff x="0" y="518280"/>
              <a:chExt cx="7772400" cy="1004504"/>
            </a:xfrm>
          </p:grpSpPr>
          <p:sp>
            <p:nvSpPr>
              <p:cNvPr id="887" name="Google Shape;887;p50"/>
              <p:cNvSpPr txBox="1"/>
              <p:nvPr/>
            </p:nvSpPr>
            <p:spPr>
              <a:xfrm>
                <a:off x="0" y="814784"/>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Game Management</a:t>
                </a:r>
                <a:endParaRPr sz="1400" b="0" i="0" u="none" strike="noStrike" cap="none">
                  <a:solidFill>
                    <a:srgbClr val="000000"/>
                  </a:solidFill>
                  <a:latin typeface="Arial"/>
                  <a:ea typeface="Arial"/>
                  <a:cs typeface="Arial"/>
                  <a:sym typeface="Arial"/>
                </a:endParaRPr>
              </a:p>
            </p:txBody>
          </p:sp>
          <p:sp>
            <p:nvSpPr>
              <p:cNvPr id="888" name="Google Shape;888;p50"/>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Chapter 13</a:t>
                </a:r>
                <a:endParaRPr sz="1400" b="0" i="0" u="none" strike="noStrike" cap="none" dirty="0">
                  <a:solidFill>
                    <a:srgbClr val="000000"/>
                  </a:solidFill>
                  <a:latin typeface="Arial"/>
                  <a:ea typeface="Arial"/>
                  <a:cs typeface="Arial"/>
                  <a:sym typeface="Arial"/>
                </a:endParaRPr>
              </a:p>
            </p:txBody>
          </p:sp>
        </p:grpSp>
        <p:cxnSp>
          <p:nvCxnSpPr>
            <p:cNvPr id="889" name="Google Shape;889;p50"/>
            <p:cNvCxnSpPr/>
            <p:nvPr/>
          </p:nvCxnSpPr>
          <p:spPr>
            <a:xfrm>
              <a:off x="457200" y="1522670"/>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F9337DB0-823D-EF45-8F3F-99BF0738DECF}"/>
              </a:ext>
            </a:extLst>
          </p:cNvPr>
          <p:cNvSpPr>
            <a:spLocks noGrp="1"/>
          </p:cNvSpPr>
          <p:nvPr>
            <p:ph type="sldNum" idx="12"/>
          </p:nvPr>
        </p:nvSpPr>
        <p:spPr/>
        <p:txBody>
          <a:bodyPr/>
          <a:lstStyle/>
          <a:p>
            <a:fld id="{00000000-1234-1234-1234-123412341234}" type="slidenum">
              <a:rPr lang="en-US" smtClean="0"/>
              <a:pPr/>
              <a:t>197</a:t>
            </a:fld>
            <a:endParaRPr lang="en-US" dirty="0"/>
          </a:p>
        </p:txBody>
      </p:sp>
    </p:spTree>
    <p:extLst>
      <p:ext uri="{BB962C8B-B14F-4D97-AF65-F5344CB8AC3E}">
        <p14:creationId xmlns:p14="http://schemas.microsoft.com/office/powerpoint/2010/main" val="3838584186"/>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6" name="Google Shape;896;p51"/>
          <p:cNvSpPr txBox="1"/>
          <p:nvPr/>
        </p:nvSpPr>
        <p:spPr>
          <a:xfrm>
            <a:off x="779715" y="1612758"/>
            <a:ext cx="6091500" cy="52770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2829"/>
              <a:buFont typeface="Arial"/>
              <a:buNone/>
            </a:pPr>
            <a:r>
              <a:rPr lang="en-US" sz="2829" b="0" i="0" u="none" strike="noStrike" cap="none">
                <a:solidFill>
                  <a:srgbClr val="0A0A0A"/>
                </a:solidFill>
                <a:latin typeface="Raleway"/>
                <a:ea typeface="Raleway"/>
                <a:cs typeface="Raleway"/>
                <a:sym typeface="Raleway"/>
              </a:rPr>
              <a:t>​</a:t>
            </a:r>
            <a:endParaRPr sz="2829" b="0" i="0" u="none" strike="noStrike" cap="none">
              <a:solidFill>
                <a:schemeClr val="dk1"/>
              </a:solidFill>
              <a:latin typeface="Calibri"/>
              <a:ea typeface="Calibri"/>
              <a:cs typeface="Calibri"/>
              <a:sym typeface="Calibri"/>
            </a:endParaRPr>
          </a:p>
        </p:txBody>
      </p:sp>
      <p:sp>
        <p:nvSpPr>
          <p:cNvPr id="897" name="Google Shape;897;p51"/>
          <p:cNvSpPr txBox="1"/>
          <p:nvPr/>
        </p:nvSpPr>
        <p:spPr>
          <a:xfrm>
            <a:off x="530982" y="959889"/>
            <a:ext cx="6710400" cy="5695200"/>
          </a:xfrm>
          <a:prstGeom prst="rect">
            <a:avLst/>
          </a:prstGeom>
          <a:noFill/>
          <a:ln>
            <a:noFill/>
          </a:ln>
        </p:spPr>
        <p:txBody>
          <a:bodyPr spcFirstLastPara="1" wrap="square" lIns="45700" tIns="45700" rIns="45700" bIns="45700" numCol="1"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 </a:t>
            </a:r>
            <a:r>
              <a:rPr lang="en-US" sz="1400" b="1" i="0" u="none" strike="noStrike" cap="none" dirty="0">
                <a:solidFill>
                  <a:schemeClr val="dk1"/>
                </a:solidFill>
                <a:latin typeface="Times New Roman"/>
                <a:ea typeface="Times New Roman"/>
                <a:cs typeface="Times New Roman"/>
                <a:sym typeface="Times New Roman"/>
              </a:rPr>
              <a:t>General Guidelines: </a:t>
            </a:r>
            <a:endParaRPr sz="1400" b="0" i="0" u="none" strike="noStrike" cap="none" dirty="0">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rgbClr val="000000"/>
              </a:buClr>
              <a:buSzPts val="1400"/>
              <a:buFont typeface="Arial"/>
              <a:buAutoNum type="arabicPeriod"/>
            </a:pPr>
            <a:r>
              <a:rPr lang="en-US" sz="1400" b="0" i="0" u="none" strike="noStrike" cap="none" dirty="0">
                <a:solidFill>
                  <a:schemeClr val="dk1"/>
                </a:solidFill>
                <a:latin typeface="Times New Roman"/>
                <a:ea typeface="Times New Roman"/>
                <a:cs typeface="Times New Roman"/>
                <a:sym typeface="Times New Roman"/>
              </a:rPr>
              <a:t>Only Coach </a:t>
            </a:r>
            <a:r>
              <a:rPr lang="en-US" dirty="0">
                <a:solidFill>
                  <a:schemeClr val="dk1"/>
                </a:solidFill>
                <a:latin typeface="Times New Roman"/>
                <a:ea typeface="Times New Roman"/>
                <a:cs typeface="Times New Roman"/>
                <a:sym typeface="Times New Roman"/>
              </a:rPr>
              <a:t>_______ </a:t>
            </a:r>
            <a:r>
              <a:rPr lang="en-US" sz="1400" b="0" i="0" u="none" strike="noStrike" cap="none" dirty="0">
                <a:solidFill>
                  <a:schemeClr val="dk1"/>
                </a:solidFill>
                <a:latin typeface="Times New Roman"/>
                <a:ea typeface="Times New Roman"/>
                <a:cs typeface="Times New Roman"/>
                <a:sym typeface="Times New Roman"/>
              </a:rPr>
              <a:t> will speak with and deal with officials. If you have a concern let him know.</a:t>
            </a:r>
            <a:br>
              <a:rPr lang="en-US" sz="1400" b="0" i="0" u="none" strike="noStrike" cap="none" dirty="0">
                <a:solidFill>
                  <a:schemeClr val="dk1"/>
                </a:solidFill>
                <a:latin typeface="Times New Roman"/>
                <a:ea typeface="Times New Roman"/>
                <a:cs typeface="Times New Roman"/>
                <a:sym typeface="Times New Roman"/>
              </a:rPr>
            </a:br>
            <a:endParaRPr sz="1400" b="0" i="0" u="none" strike="noStrike" cap="none" dirty="0">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rgbClr val="000000"/>
              </a:buClr>
              <a:buSzPts val="1400"/>
              <a:buFont typeface="Arial"/>
              <a:buAutoNum type="arabicPeriod"/>
            </a:pPr>
            <a:r>
              <a:rPr lang="en-US" sz="1400" b="0" i="0" u="none" strike="noStrike" cap="none" dirty="0">
                <a:solidFill>
                  <a:schemeClr val="dk1"/>
                </a:solidFill>
                <a:latin typeface="Times New Roman"/>
                <a:ea typeface="Times New Roman"/>
                <a:cs typeface="Times New Roman"/>
                <a:sym typeface="Times New Roman"/>
              </a:rPr>
              <a:t>Remain calm on the sideline so that our athletes will follow our lead.  Energy is great, but we need steady adjustments and to be a calming influence on our athletes.</a:t>
            </a:r>
            <a:br>
              <a:rPr lang="en-US" sz="1400" b="0" i="0" u="none" strike="noStrike" cap="none" dirty="0">
                <a:solidFill>
                  <a:schemeClr val="dk1"/>
                </a:solidFill>
                <a:latin typeface="Times New Roman"/>
                <a:ea typeface="Times New Roman"/>
                <a:cs typeface="Times New Roman"/>
                <a:sym typeface="Times New Roman"/>
              </a:rPr>
            </a:br>
            <a:endParaRPr sz="1400" b="0" i="0" u="none" strike="noStrike" cap="none" dirty="0">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rgbClr val="000000"/>
              </a:buClr>
              <a:buSzPts val="1400"/>
              <a:buFont typeface="Arial"/>
              <a:buAutoNum type="arabicPeriod"/>
            </a:pPr>
            <a:r>
              <a:rPr lang="en-US" sz="1400" b="0" i="0" u="none" strike="noStrike" cap="none" dirty="0">
                <a:solidFill>
                  <a:schemeClr val="dk1"/>
                </a:solidFill>
                <a:latin typeface="Times New Roman"/>
                <a:ea typeface="Times New Roman"/>
                <a:cs typeface="Times New Roman"/>
                <a:sym typeface="Times New Roman"/>
              </a:rPr>
              <a:t>Remember you represent our school.  No one wants to lose, but if we expect our athletes to remain under control we must also.  </a:t>
            </a:r>
            <a:br>
              <a:rPr lang="en-US" sz="1400" b="0" i="0" u="none" strike="noStrike" cap="none" dirty="0">
                <a:solidFill>
                  <a:schemeClr val="dk1"/>
                </a:solidFill>
                <a:latin typeface="Times New Roman"/>
                <a:ea typeface="Times New Roman"/>
                <a:cs typeface="Times New Roman"/>
                <a:sym typeface="Times New Roman"/>
              </a:rPr>
            </a:b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Times New Roman"/>
                <a:ea typeface="Times New Roman"/>
                <a:cs typeface="Times New Roman"/>
                <a:sym typeface="Times New Roman"/>
              </a:rPr>
              <a:t>Coaches’ Roles</a:t>
            </a: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solidFill>
                  <a:schemeClr val="dk1"/>
                </a:solidFill>
                <a:latin typeface="Times New Roman"/>
                <a:ea typeface="Times New Roman"/>
                <a:cs typeface="Times New Roman"/>
                <a:sym typeface="Times New Roman"/>
              </a:rPr>
              <a:t>DC</a:t>
            </a:r>
            <a:r>
              <a:rPr lang="en-US" sz="1400" b="0" i="0" u="none" strike="noStrike" cap="none" dirty="0">
                <a:solidFill>
                  <a:schemeClr val="dk1"/>
                </a:solidFill>
                <a:latin typeface="Times New Roman"/>
                <a:ea typeface="Times New Roman"/>
                <a:cs typeface="Times New Roman"/>
                <a:sym typeface="Times New Roman"/>
              </a:rPr>
              <a:t> - Time management, Game management, Overall management.  While each coach will be responsible for their groups, Coach </a:t>
            </a:r>
            <a:r>
              <a:rPr lang="en-US" dirty="0">
                <a:solidFill>
                  <a:schemeClr val="dk1"/>
                </a:solidFill>
                <a:latin typeface="Times New Roman"/>
                <a:ea typeface="Times New Roman"/>
                <a:cs typeface="Times New Roman"/>
                <a:sym typeface="Times New Roman"/>
              </a:rPr>
              <a:t>_______ </a:t>
            </a:r>
            <a:r>
              <a:rPr lang="en-US" sz="1400" b="0" i="0" u="none" strike="noStrike" cap="none" dirty="0">
                <a:solidFill>
                  <a:schemeClr val="dk1"/>
                </a:solidFill>
                <a:latin typeface="Times New Roman"/>
                <a:ea typeface="Times New Roman"/>
                <a:cs typeface="Times New Roman"/>
                <a:sym typeface="Times New Roman"/>
              </a:rPr>
              <a:t> has final say on all personnel or scheme decisions.</a:t>
            </a: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DB - Defensive Back  rotations, adjustments and personnel. Will use the TV while the offense is on the field.  Game plan management and notes for adjustments. </a:t>
            </a: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DL  - Defensive  line rotations, adjustments and personnel. Will use the TV while the offense  is on the field.</a:t>
            </a: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Box Defense - Have game plan in the booth. Assist with adjustments as needed.</a:t>
            </a: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Use the next pages to come up with your plan of action.  </a:t>
            </a:r>
            <a:endParaRPr sz="14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1"/>
              </a:solidFill>
              <a:latin typeface="Times New Roman"/>
              <a:ea typeface="Times New Roman"/>
              <a:cs typeface="Times New Roman"/>
              <a:sym typeface="Times New Roman"/>
            </a:endParaRPr>
          </a:p>
        </p:txBody>
      </p:sp>
      <p:sp>
        <p:nvSpPr>
          <p:cNvPr id="898" name="Google Shape;898;p51"/>
          <p:cNvSpPr txBox="1"/>
          <p:nvPr/>
        </p:nvSpPr>
        <p:spPr>
          <a:xfrm>
            <a:off x="0" y="550786"/>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Sideline Management Example</a:t>
            </a:r>
            <a:endParaRPr sz="1400" b="0" i="0"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3A9FA6A5-BAAA-044F-A798-0CE73E67A2AC}"/>
              </a:ext>
            </a:extLst>
          </p:cNvPr>
          <p:cNvSpPr>
            <a:spLocks noGrp="1"/>
          </p:cNvSpPr>
          <p:nvPr>
            <p:ph type="sldNum" idx="12"/>
          </p:nvPr>
        </p:nvSpPr>
        <p:spPr/>
        <p:txBody>
          <a:bodyPr/>
          <a:lstStyle/>
          <a:p>
            <a:fld id="{00000000-1234-1234-1234-123412341234}" type="slidenum">
              <a:rPr lang="en-US" smtClean="0"/>
              <a:pPr/>
              <a:t>198</a:t>
            </a:fld>
            <a:endParaRPr lang="en-US" dirty="0"/>
          </a:p>
        </p:txBody>
      </p:sp>
    </p:spTree>
    <p:extLst>
      <p:ext uri="{BB962C8B-B14F-4D97-AF65-F5344CB8AC3E}">
        <p14:creationId xmlns:p14="http://schemas.microsoft.com/office/powerpoint/2010/main" val="33611889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5" name="Google Shape;905;p52"/>
          <p:cNvSpPr txBox="1"/>
          <p:nvPr/>
        </p:nvSpPr>
        <p:spPr>
          <a:xfrm>
            <a:off x="779715" y="1612758"/>
            <a:ext cx="6091500" cy="52770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2829"/>
              <a:buFont typeface="Arial"/>
              <a:buNone/>
            </a:pPr>
            <a:r>
              <a:rPr lang="en-US" sz="2829" b="0" i="0" u="none" strike="noStrike" cap="none">
                <a:solidFill>
                  <a:srgbClr val="0A0A0A"/>
                </a:solidFill>
                <a:latin typeface="Raleway"/>
                <a:ea typeface="Raleway"/>
                <a:cs typeface="Raleway"/>
                <a:sym typeface="Raleway"/>
              </a:rPr>
              <a:t>​</a:t>
            </a:r>
            <a:endParaRPr sz="2829" b="0" i="0" u="none" strike="noStrike" cap="none">
              <a:solidFill>
                <a:schemeClr val="dk1"/>
              </a:solidFill>
              <a:latin typeface="Calibri"/>
              <a:ea typeface="Calibri"/>
              <a:cs typeface="Calibri"/>
              <a:sym typeface="Calibri"/>
            </a:endParaRPr>
          </a:p>
        </p:txBody>
      </p:sp>
      <p:sp>
        <p:nvSpPr>
          <p:cNvPr id="906" name="Google Shape;906;p52"/>
          <p:cNvSpPr txBox="1"/>
          <p:nvPr/>
        </p:nvSpPr>
        <p:spPr>
          <a:xfrm>
            <a:off x="521517" y="950896"/>
            <a:ext cx="6607800" cy="6557100"/>
          </a:xfrm>
          <a:prstGeom prst="rect">
            <a:avLst/>
          </a:prstGeom>
          <a:noFill/>
          <a:ln>
            <a:noFill/>
          </a:ln>
        </p:spPr>
        <p:txBody>
          <a:bodyPr spcFirstLastPara="1" wrap="square" lIns="45700" tIns="45700" rIns="45700" bIns="45700" numCol="1"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Things that must take place during half time:</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Times New Roman"/>
                <a:ea typeface="Times New Roman"/>
                <a:cs typeface="Times New Roman"/>
                <a:sym typeface="Times New Roman"/>
              </a:rPr>
              <a:t>Players must be given time to rest.</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Times New Roman"/>
                <a:ea typeface="Times New Roman"/>
                <a:cs typeface="Times New Roman"/>
                <a:sym typeface="Times New Roman"/>
              </a:rPr>
              <a:t>All injury and equipment problems taken care of.</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Times New Roman"/>
                <a:ea typeface="Times New Roman"/>
                <a:cs typeface="Times New Roman"/>
                <a:sym typeface="Times New Roman"/>
              </a:rPr>
              <a:t>Staff must analyze the first half and make plans for the second half.</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Times New Roman"/>
                <a:ea typeface="Times New Roman"/>
                <a:cs typeface="Times New Roman"/>
                <a:sym typeface="Times New Roman"/>
              </a:rPr>
              <a:t>Players must be re-motivated to play the final and most important part of the game.</a:t>
            </a:r>
            <a:br>
              <a:rPr lang="en-US" sz="1400" b="0" i="0" u="none" strike="noStrike" cap="none">
                <a:solidFill>
                  <a:schemeClr val="dk1"/>
                </a:solidFill>
                <a:latin typeface="Times New Roman"/>
                <a:ea typeface="Times New Roman"/>
                <a:cs typeface="Times New Roman"/>
                <a:sym typeface="Times New Roman"/>
              </a:rPr>
            </a:b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Halftime divided into four periods:</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Times New Roman"/>
                <a:ea typeface="Times New Roman"/>
                <a:cs typeface="Times New Roman"/>
                <a:sym typeface="Times New Roman"/>
              </a:rPr>
              <a:t>First period (four minutes).</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Times New Roman"/>
                <a:ea typeface="Times New Roman"/>
                <a:cs typeface="Times New Roman"/>
                <a:sym typeface="Times New Roman"/>
              </a:rPr>
              <a:t>Staff meetings.</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Times New Roman"/>
                <a:ea typeface="Times New Roman"/>
                <a:cs typeface="Times New Roman"/>
                <a:sym typeface="Times New Roman"/>
              </a:rPr>
              <a:t>Team rest.</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Times New Roman"/>
                <a:ea typeface="Times New Roman"/>
                <a:cs typeface="Times New Roman"/>
                <a:sym typeface="Times New Roman"/>
              </a:rPr>
              <a:t>Injury and equipment care.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Times New Roman"/>
                <a:ea typeface="Times New Roman"/>
                <a:cs typeface="Times New Roman"/>
                <a:sym typeface="Times New Roman"/>
              </a:rPr>
              <a:t>Second period (four minutes).</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AutoNum type="arabicPeriod" startAt="2"/>
            </a:pPr>
            <a:r>
              <a:rPr lang="en-US" sz="1400" b="0" i="0" u="none" strike="noStrike" cap="none">
                <a:solidFill>
                  <a:schemeClr val="dk1"/>
                </a:solidFill>
                <a:latin typeface="Times New Roman"/>
                <a:ea typeface="Times New Roman"/>
                <a:cs typeface="Times New Roman"/>
                <a:sym typeface="Times New Roman"/>
              </a:rPr>
              <a:t>Offense and Defensive position coaches meet with assigned groups.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Times New Roman"/>
                <a:ea typeface="Times New Roman"/>
                <a:cs typeface="Times New Roman"/>
                <a:sym typeface="Times New Roman"/>
              </a:rPr>
              <a:t>Third period Offense and defensive Coordinators meet with their entire offense or defensive squads. (Four minutes).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457200" marR="0" lvl="0" indent="-3175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chemeClr val="dk1"/>
                </a:solidFill>
                <a:latin typeface="Times New Roman"/>
                <a:ea typeface="Times New Roman"/>
                <a:cs typeface="Times New Roman"/>
                <a:sym typeface="Times New Roman"/>
              </a:rPr>
              <a:t>Fourth period (four minutes)</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AutoNum type="arabicPeriod" startAt="2"/>
            </a:pPr>
            <a:r>
              <a:rPr lang="en-US" sz="1400" b="0" i="0" u="none" strike="noStrike" cap="none">
                <a:solidFill>
                  <a:schemeClr val="dk1"/>
                </a:solidFill>
                <a:latin typeface="Times New Roman"/>
                <a:ea typeface="Times New Roman"/>
                <a:cs typeface="Times New Roman"/>
                <a:sym typeface="Times New Roman"/>
              </a:rPr>
              <a:t>Head coach meets with both offense and defense as a team.</a:t>
            </a:r>
            <a:endParaRPr sz="1400" b="0" i="0" u="none" strike="noStrike" cap="none">
              <a:solidFill>
                <a:srgbClr val="000000"/>
              </a:solidFill>
              <a:latin typeface="Arial"/>
              <a:ea typeface="Arial"/>
              <a:cs typeface="Arial"/>
              <a:sym typeface="Arial"/>
            </a:endParaRPr>
          </a:p>
          <a:p>
            <a:pPr marL="914400" marR="0" lvl="1" indent="-317500" algn="l" rtl="0">
              <a:lnSpc>
                <a:spcPct val="100000"/>
              </a:lnSpc>
              <a:spcBef>
                <a:spcPts val="0"/>
              </a:spcBef>
              <a:spcAft>
                <a:spcPts val="0"/>
              </a:spcAft>
              <a:buClr>
                <a:srgbClr val="000000"/>
              </a:buClr>
              <a:buSzPts val="1400"/>
              <a:buFont typeface="Arial"/>
              <a:buAutoNum type="arabicPeriod" startAt="2"/>
            </a:pPr>
            <a:r>
              <a:rPr lang="en-US" sz="1400" b="0" i="0" u="none" strike="noStrike" cap="none">
                <a:solidFill>
                  <a:schemeClr val="dk1"/>
                </a:solidFill>
                <a:latin typeface="Times New Roman"/>
                <a:ea typeface="Times New Roman"/>
                <a:cs typeface="Times New Roman"/>
                <a:sym typeface="Times New Roman"/>
              </a:rPr>
              <a:t>Return to field for warm-up.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30480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Times New Roman"/>
                <a:ea typeface="Times New Roman"/>
                <a:cs typeface="Times New Roman"/>
                <a:sym typeface="Times New Roman"/>
              </a:rPr>
              <a:t>In order to stay on schedule we will assign a staff member to keep meeting times on schedule.  One coach or manager will be responsible for keeping the time as well as letting the head coach know how much time is left before the start of the second half.</a:t>
            </a:r>
            <a:endParaRPr sz="1400" b="0" i="0" u="none" strike="noStrike" cap="none">
              <a:solidFill>
                <a:schemeClr val="dk1"/>
              </a:solidFill>
              <a:latin typeface="Times New Roman"/>
              <a:ea typeface="Times New Roman"/>
              <a:cs typeface="Times New Roman"/>
              <a:sym typeface="Times New Roman"/>
            </a:endParaRPr>
          </a:p>
          <a:p>
            <a:pPr marL="30480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Times New Roman"/>
              <a:ea typeface="Times New Roman"/>
              <a:cs typeface="Times New Roman"/>
              <a:sym typeface="Times New Roman"/>
            </a:endParaRPr>
          </a:p>
          <a:p>
            <a:pPr marL="30480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Times New Roman"/>
              <a:ea typeface="Times New Roman"/>
              <a:cs typeface="Times New Roman"/>
              <a:sym typeface="Times New Roman"/>
            </a:endParaRPr>
          </a:p>
          <a:p>
            <a:pPr marL="304800" marR="0" lvl="0" indent="0" algn="l" rtl="0">
              <a:lnSpc>
                <a:spcPct val="100000"/>
              </a:lnSpc>
              <a:spcBef>
                <a:spcPts val="0"/>
              </a:spcBef>
              <a:spcAft>
                <a:spcPts val="0"/>
              </a:spcAft>
              <a:buClr>
                <a:srgbClr val="000000"/>
              </a:buClr>
              <a:buSzPts val="1400"/>
              <a:buFont typeface="Arial"/>
              <a:buNone/>
            </a:pPr>
            <a:r>
              <a:rPr lang="en-US" sz="1400" b="1" i="0" u="none" strike="noStrike" cap="none">
                <a:solidFill>
                  <a:schemeClr val="dk1"/>
                </a:solidFill>
                <a:latin typeface="Times New Roman"/>
                <a:ea typeface="Times New Roman"/>
                <a:cs typeface="Times New Roman"/>
                <a:sym typeface="Times New Roman"/>
              </a:rPr>
              <a:t>Use the next pages to organize your half time and in-game adjustment plan.</a:t>
            </a:r>
            <a:endParaRPr sz="1400" b="1" i="0" u="none" strike="noStrike" cap="none">
              <a:solidFill>
                <a:schemeClr val="dk1"/>
              </a:solidFill>
              <a:latin typeface="Times New Roman"/>
              <a:ea typeface="Times New Roman"/>
              <a:cs typeface="Times New Roman"/>
              <a:sym typeface="Times New Roman"/>
            </a:endParaRPr>
          </a:p>
        </p:txBody>
      </p:sp>
      <p:sp>
        <p:nvSpPr>
          <p:cNvPr id="907" name="Google Shape;907;p52"/>
          <p:cNvSpPr txBox="1"/>
          <p:nvPr/>
        </p:nvSpPr>
        <p:spPr>
          <a:xfrm>
            <a:off x="0" y="550786"/>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Halftime Organization Example</a:t>
            </a:r>
            <a:endParaRPr sz="1400" b="0" i="0" u="none" strike="noStrike" cap="none">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07D85FBB-7AC2-FA4A-9226-3181DDADE2C1}"/>
              </a:ext>
            </a:extLst>
          </p:cNvPr>
          <p:cNvSpPr>
            <a:spLocks noGrp="1"/>
          </p:cNvSpPr>
          <p:nvPr>
            <p:ph type="sldNum" idx="12"/>
          </p:nvPr>
        </p:nvSpPr>
        <p:spPr/>
        <p:txBody>
          <a:bodyPr/>
          <a:lstStyle/>
          <a:p>
            <a:fld id="{00000000-1234-1234-1234-123412341234}" type="slidenum">
              <a:rPr lang="en-US" smtClean="0"/>
              <a:pPr/>
              <a:t>199</a:t>
            </a:fld>
            <a:endParaRPr lang="en-US" dirty="0"/>
          </a:p>
        </p:txBody>
      </p:sp>
    </p:spTree>
    <p:extLst>
      <p:ext uri="{BB962C8B-B14F-4D97-AF65-F5344CB8AC3E}">
        <p14:creationId xmlns:p14="http://schemas.microsoft.com/office/powerpoint/2010/main" val="3843036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00" name="Google Shape;100;p2"/>
          <p:cNvSpPr txBox="1"/>
          <p:nvPr/>
        </p:nvSpPr>
        <p:spPr>
          <a:xfrm>
            <a:off x="458047" y="7952078"/>
            <a:ext cx="6400800" cy="1384954"/>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Copyright © 2022 by Kenny Simpson</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All rights reserved.</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ISBN: </a:t>
            </a:r>
            <a:r>
              <a:rPr lang="en-US" sz="1200" b="0" i="0" dirty="0">
                <a:solidFill>
                  <a:srgbClr val="0F1111"/>
                </a:solidFill>
                <a:effectLst/>
                <a:latin typeface="Times New Roman" panose="02020603050405020304" pitchFamily="18" charset="0"/>
                <a:cs typeface="Times New Roman" panose="02020603050405020304" pitchFamily="18" charset="0"/>
              </a:rPr>
              <a:t>9798432085672</a:t>
            </a: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fbcoachsimpson.com</a:t>
            </a:r>
            <a:endParaRPr sz="12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pic>
        <p:nvPicPr>
          <p:cNvPr id="3" name="Picture 2" descr="Logo, company name&#10;&#10;Description automatically generated">
            <a:extLst>
              <a:ext uri="{FF2B5EF4-FFF2-40B4-BE49-F238E27FC236}">
                <a16:creationId xmlns:a16="http://schemas.microsoft.com/office/drawing/2014/main" id="{72C1207D-9D2B-4CDA-BBAF-86B6A8525DDE}"/>
              </a:ext>
            </a:extLst>
          </p:cNvPr>
          <p:cNvPicPr>
            <a:picLocks noChangeAspect="1"/>
          </p:cNvPicPr>
          <p:nvPr/>
        </p:nvPicPr>
        <p:blipFill>
          <a:blip r:embed="rId3"/>
          <a:stretch>
            <a:fillRect/>
          </a:stretch>
        </p:blipFill>
        <p:spPr>
          <a:xfrm>
            <a:off x="1265464" y="2408464"/>
            <a:ext cx="5241471" cy="524147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3"/>
          <p:cNvSpPr/>
          <p:nvPr/>
        </p:nvSpPr>
        <p:spPr>
          <a:xfrm>
            <a:off x="2377276" y="366714"/>
            <a:ext cx="3017700" cy="502800"/>
          </a:xfrm>
          <a:prstGeom prst="rect">
            <a:avLst/>
          </a:prstGeom>
          <a:noFill/>
          <a:ln>
            <a:noFill/>
          </a:ln>
        </p:spPr>
        <p:txBody>
          <a:bodyPr spcFirstLastPara="1" wrap="square" lIns="100550" tIns="50250" rIns="100550" bIns="50250" numCol="1" anchor="ctr" anchorCtr="0">
            <a:noAutofit/>
          </a:bodyPr>
          <a:lstStyle/>
          <a:p>
            <a:pPr marL="0" marR="0" lvl="0" indent="0" algn="ctr" rtl="0">
              <a:lnSpc>
                <a:spcPct val="100000"/>
              </a:lnSpc>
              <a:spcBef>
                <a:spcPts val="0"/>
              </a:spcBef>
              <a:spcAft>
                <a:spcPts val="0"/>
              </a:spcAft>
              <a:buClr>
                <a:srgbClr val="000000"/>
              </a:buClr>
              <a:buSzPts val="1979"/>
              <a:buFont typeface="Arial"/>
              <a:buNone/>
            </a:pPr>
            <a:endParaRPr sz="1979" b="1" i="0" u="sng" strike="noStrike" cap="none">
              <a:solidFill>
                <a:schemeClr val="dk1"/>
              </a:solidFill>
              <a:latin typeface="Roboto"/>
              <a:ea typeface="Roboto"/>
              <a:cs typeface="Roboto"/>
              <a:sym typeface="Roboto"/>
            </a:endParaRPr>
          </a:p>
        </p:txBody>
      </p:sp>
      <p:sp>
        <p:nvSpPr>
          <p:cNvPr id="345" name="Google Shape;345;p23"/>
          <p:cNvSpPr/>
          <p:nvPr/>
        </p:nvSpPr>
        <p:spPr>
          <a:xfrm>
            <a:off x="3020873" y="756140"/>
            <a:ext cx="2133000" cy="600000"/>
          </a:xfrm>
          <a:prstGeom prst="rect">
            <a:avLst/>
          </a:prstGeom>
          <a:noFill/>
          <a:ln>
            <a:noFill/>
          </a:ln>
        </p:spPr>
        <p:txBody>
          <a:bodyPr spcFirstLastPara="1" wrap="square" lIns="100550" tIns="50250" rIns="100550" bIns="50250" numCol="1" anchor="t" anchorCtr="0">
            <a:noAutofit/>
          </a:bodyPr>
          <a:lstStyle/>
          <a:p>
            <a:pPr marL="0" marR="0" lvl="0" indent="0" algn="l" rtl="0">
              <a:lnSpc>
                <a:spcPct val="100000"/>
              </a:lnSpc>
              <a:spcBef>
                <a:spcPts val="0"/>
              </a:spcBef>
              <a:spcAft>
                <a:spcPts val="0"/>
              </a:spcAft>
              <a:buClr>
                <a:srgbClr val="000000"/>
              </a:buClr>
              <a:buSzPts val="1540"/>
              <a:buFont typeface="Arial"/>
              <a:buNone/>
            </a:pPr>
            <a:endParaRPr sz="1540" b="0" i="0" u="none" strike="noStrike" cap="none">
              <a:solidFill>
                <a:srgbClr val="000000"/>
              </a:solidFill>
              <a:latin typeface="Roboto"/>
              <a:ea typeface="Roboto"/>
              <a:cs typeface="Roboto"/>
              <a:sym typeface="Roboto"/>
            </a:endParaRPr>
          </a:p>
        </p:txBody>
      </p:sp>
      <p:grpSp>
        <p:nvGrpSpPr>
          <p:cNvPr id="347" name="Google Shape;347;p23"/>
          <p:cNvGrpSpPr/>
          <p:nvPr/>
        </p:nvGrpSpPr>
        <p:grpSpPr>
          <a:xfrm>
            <a:off x="-11914" y="486650"/>
            <a:ext cx="7772400" cy="909350"/>
            <a:chOff x="-11914" y="486650"/>
            <a:chExt cx="7772400" cy="909350"/>
          </a:xfrm>
        </p:grpSpPr>
        <p:grpSp>
          <p:nvGrpSpPr>
            <p:cNvPr id="348" name="Google Shape;348;p23"/>
            <p:cNvGrpSpPr/>
            <p:nvPr/>
          </p:nvGrpSpPr>
          <p:grpSpPr>
            <a:xfrm>
              <a:off x="-11914" y="486650"/>
              <a:ext cx="7772400" cy="909350"/>
              <a:chOff x="0" y="1064143"/>
              <a:chExt cx="7772400" cy="804592"/>
            </a:xfrm>
          </p:grpSpPr>
          <p:sp>
            <p:nvSpPr>
              <p:cNvPr id="349" name="Google Shape;349;p23"/>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Arial"/>
                    <a:ea typeface="Arial"/>
                    <a:cs typeface="Arial"/>
                    <a:sym typeface="Arial"/>
                  </a:rPr>
                  <a:t>Layout Your Personnel Groupings</a:t>
                </a:r>
                <a:endParaRPr sz="2800" b="1" i="0" u="none" strike="noStrike" cap="none" dirty="0">
                  <a:solidFill>
                    <a:schemeClr val="dk1"/>
                  </a:solidFill>
                  <a:latin typeface="Roboto"/>
                  <a:ea typeface="Roboto"/>
                  <a:cs typeface="Roboto"/>
                  <a:sym typeface="Roboto"/>
                </a:endParaRPr>
              </a:p>
            </p:txBody>
          </p:sp>
          <p:sp>
            <p:nvSpPr>
              <p:cNvPr id="350" name="Google Shape;350;p23"/>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6</a:t>
                </a:r>
                <a:endParaRPr sz="1400" b="0" i="0" u="none" strike="noStrike" cap="none" dirty="0">
                  <a:solidFill>
                    <a:srgbClr val="000000"/>
                  </a:solidFill>
                  <a:latin typeface="Arial"/>
                  <a:ea typeface="Arial"/>
                  <a:cs typeface="Arial"/>
                  <a:sym typeface="Arial"/>
                </a:endParaRPr>
              </a:p>
            </p:txBody>
          </p:sp>
        </p:grpSp>
        <p:cxnSp>
          <p:nvCxnSpPr>
            <p:cNvPr id="351" name="Google Shape;351;p23"/>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grpSp>
        <p:nvGrpSpPr>
          <p:cNvPr id="352" name="Google Shape;352;p23"/>
          <p:cNvGrpSpPr/>
          <p:nvPr/>
        </p:nvGrpSpPr>
        <p:grpSpPr>
          <a:xfrm>
            <a:off x="457136" y="5104413"/>
            <a:ext cx="6858275" cy="1692000"/>
            <a:chOff x="339693" y="1999716"/>
            <a:chExt cx="7093056" cy="1692000"/>
          </a:xfrm>
        </p:grpSpPr>
        <p:cxnSp>
          <p:nvCxnSpPr>
            <p:cNvPr id="353" name="Google Shape;353;p23"/>
            <p:cNvCxnSpPr/>
            <p:nvPr/>
          </p:nvCxnSpPr>
          <p:spPr>
            <a:xfrm>
              <a:off x="339693" y="1999716"/>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354" name="Google Shape;354;p23"/>
            <p:cNvCxnSpPr/>
            <p:nvPr/>
          </p:nvCxnSpPr>
          <p:spPr>
            <a:xfrm>
              <a:off x="339693" y="3681813"/>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355" name="Google Shape;355;p23"/>
            <p:cNvCxnSpPr/>
            <p:nvPr/>
          </p:nvCxnSpPr>
          <p:spPr>
            <a:xfrm>
              <a:off x="33969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356" name="Google Shape;356;p23"/>
            <p:cNvCxnSpPr/>
            <p:nvPr/>
          </p:nvCxnSpPr>
          <p:spPr>
            <a:xfrm>
              <a:off x="743270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357" name="Google Shape;357;p23"/>
            <p:cNvCxnSpPr/>
            <p:nvPr/>
          </p:nvCxnSpPr>
          <p:spPr>
            <a:xfrm>
              <a:off x="142935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358" name="Google Shape;358;p23"/>
            <p:cNvCxnSpPr/>
            <p:nvPr/>
          </p:nvCxnSpPr>
          <p:spPr>
            <a:xfrm>
              <a:off x="321243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359" name="Google Shape;359;p23"/>
            <p:cNvCxnSpPr/>
            <p:nvPr/>
          </p:nvCxnSpPr>
          <p:spPr>
            <a:xfrm>
              <a:off x="4992452" y="1999716"/>
              <a:ext cx="0" cy="1692000"/>
            </a:xfrm>
            <a:prstGeom prst="straightConnector1">
              <a:avLst/>
            </a:prstGeom>
            <a:noFill/>
            <a:ln w="19050" cap="flat" cmpd="sng">
              <a:solidFill>
                <a:schemeClr val="dk1"/>
              </a:solidFill>
              <a:prstDash val="solid"/>
              <a:miter lim="800000"/>
              <a:headEnd type="none" w="sm" len="sm"/>
              <a:tailEnd type="none" w="sm" len="sm"/>
            </a:ln>
          </p:spPr>
        </p:cxnSp>
        <p:sp>
          <p:nvSpPr>
            <p:cNvPr id="360" name="Google Shape;360;p23"/>
            <p:cNvSpPr txBox="1"/>
            <p:nvPr/>
          </p:nvSpPr>
          <p:spPr>
            <a:xfrm>
              <a:off x="4995513" y="2008284"/>
              <a:ext cx="2437200" cy="3078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cxnSp>
          <p:nvCxnSpPr>
            <p:cNvPr id="361" name="Google Shape;361;p23"/>
            <p:cNvCxnSpPr/>
            <p:nvPr/>
          </p:nvCxnSpPr>
          <p:spPr>
            <a:xfrm rot="10800000">
              <a:off x="4986849" y="2324456"/>
              <a:ext cx="2445900" cy="0"/>
            </a:xfrm>
            <a:prstGeom prst="straightConnector1">
              <a:avLst/>
            </a:prstGeom>
            <a:noFill/>
            <a:ln w="19050" cap="flat" cmpd="sng">
              <a:solidFill>
                <a:schemeClr val="dk1"/>
              </a:solidFill>
              <a:prstDash val="solid"/>
              <a:miter lim="800000"/>
              <a:headEnd type="none" w="sm" len="sm"/>
              <a:tailEnd type="none" w="sm" len="sm"/>
            </a:ln>
          </p:spPr>
        </p:cxnSp>
        <p:sp>
          <p:nvSpPr>
            <p:cNvPr id="362" name="Google Shape;362;p23"/>
            <p:cNvSpPr txBox="1"/>
            <p:nvPr/>
          </p:nvSpPr>
          <p:spPr>
            <a:xfrm>
              <a:off x="4987034" y="2324603"/>
              <a:ext cx="2205900" cy="276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40404"/>
                  </a:solidFill>
                  <a:latin typeface="Roboto"/>
                  <a:ea typeface="Roboto"/>
                  <a:cs typeface="Roboto"/>
                  <a:sym typeface="Roboto"/>
                </a:rPr>
                <a:t>Notes on personnel</a:t>
              </a:r>
              <a:endParaRPr sz="1400" b="0" i="0" u="none" strike="noStrike" cap="none">
                <a:solidFill>
                  <a:srgbClr val="000000"/>
                </a:solidFill>
                <a:latin typeface="Arial"/>
                <a:ea typeface="Arial"/>
                <a:cs typeface="Arial"/>
                <a:sym typeface="Arial"/>
              </a:endParaRPr>
            </a:p>
          </p:txBody>
        </p:sp>
      </p:grpSp>
      <p:graphicFrame>
        <p:nvGraphicFramePr>
          <p:cNvPr id="363" name="Google Shape;363;p23"/>
          <p:cNvGraphicFramePr/>
          <p:nvPr/>
        </p:nvGraphicFramePr>
        <p:xfrm>
          <a:off x="457125" y="4701076"/>
          <a:ext cx="6858000" cy="370850"/>
        </p:xfrm>
        <a:graphic>
          <a:graphicData uri="http://schemas.openxmlformats.org/drawingml/2006/table">
            <a:tbl>
              <a:tblPr firstRow="1" bandRow="1">
                <a:noFill/>
                <a:tableStyleId>{042747B3-81F0-4FA9-8493-53476611B272}</a:tableStyleId>
              </a:tblPr>
              <a:tblGrid>
                <a:gridCol w="1057275">
                  <a:extLst>
                    <a:ext uri="{9D8B030D-6E8A-4147-A177-3AD203B41FA5}">
                      <a16:colId xmlns:a16="http://schemas.microsoft.com/office/drawing/2014/main" val="20000"/>
                    </a:ext>
                  </a:extLst>
                </a:gridCol>
                <a:gridCol w="1720225">
                  <a:extLst>
                    <a:ext uri="{9D8B030D-6E8A-4147-A177-3AD203B41FA5}">
                      <a16:colId xmlns:a16="http://schemas.microsoft.com/office/drawing/2014/main" val="20001"/>
                    </a:ext>
                  </a:extLst>
                </a:gridCol>
                <a:gridCol w="1720225">
                  <a:extLst>
                    <a:ext uri="{9D8B030D-6E8A-4147-A177-3AD203B41FA5}">
                      <a16:colId xmlns:a16="http://schemas.microsoft.com/office/drawing/2014/main" val="20002"/>
                    </a:ext>
                  </a:extLst>
                </a:gridCol>
                <a:gridCol w="23602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Tag</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Coverages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Stunt</a:t>
                      </a:r>
                      <a:r>
                        <a:rPr lang="en-US" sz="1400" u="none" strike="noStrike" cap="none">
                          <a:solidFill>
                            <a:schemeClr val="lt1"/>
                          </a:solidFill>
                          <a:latin typeface="Roboto"/>
                          <a:ea typeface="Roboto"/>
                          <a:cs typeface="Roboto"/>
                          <a:sym typeface="Roboto"/>
                        </a:rPr>
                        <a:t>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Roboto"/>
                          <a:ea typeface="Roboto"/>
                          <a:cs typeface="Roboto"/>
                          <a:sym typeface="Roboto"/>
                        </a:rPr>
                        <a:t>Grouping</a:t>
                      </a:r>
                      <a:endParaRPr sz="1400" u="none" strike="noStrike" cap="none" dirty="0"/>
                    </a:p>
                  </a:txBody>
                  <a:tcPr marL="91450" marR="91450" marT="45725" marB="45725" anchor="ctr">
                    <a:solidFill>
                      <a:schemeClr val="dk1"/>
                    </a:solidFill>
                  </a:tcPr>
                </a:tc>
                <a:extLst>
                  <a:ext uri="{0D108BD9-81ED-4DB2-BD59-A6C34878D82A}">
                    <a16:rowId xmlns:a16="http://schemas.microsoft.com/office/drawing/2014/main" val="10000"/>
                  </a:ext>
                </a:extLst>
              </a:tr>
            </a:tbl>
          </a:graphicData>
        </a:graphic>
      </p:graphicFrame>
      <p:grpSp>
        <p:nvGrpSpPr>
          <p:cNvPr id="364" name="Google Shape;364;p23"/>
          <p:cNvGrpSpPr/>
          <p:nvPr/>
        </p:nvGrpSpPr>
        <p:grpSpPr>
          <a:xfrm>
            <a:off x="445136" y="2533688"/>
            <a:ext cx="6858275" cy="1692000"/>
            <a:chOff x="339693" y="1999716"/>
            <a:chExt cx="7093056" cy="1692000"/>
          </a:xfrm>
        </p:grpSpPr>
        <p:cxnSp>
          <p:nvCxnSpPr>
            <p:cNvPr id="365" name="Google Shape;365;p23"/>
            <p:cNvCxnSpPr/>
            <p:nvPr/>
          </p:nvCxnSpPr>
          <p:spPr>
            <a:xfrm>
              <a:off x="339693" y="1999716"/>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366" name="Google Shape;366;p23"/>
            <p:cNvCxnSpPr/>
            <p:nvPr/>
          </p:nvCxnSpPr>
          <p:spPr>
            <a:xfrm>
              <a:off x="339693" y="3681813"/>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367" name="Google Shape;367;p23"/>
            <p:cNvCxnSpPr/>
            <p:nvPr/>
          </p:nvCxnSpPr>
          <p:spPr>
            <a:xfrm>
              <a:off x="33969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368" name="Google Shape;368;p23"/>
            <p:cNvCxnSpPr/>
            <p:nvPr/>
          </p:nvCxnSpPr>
          <p:spPr>
            <a:xfrm>
              <a:off x="743270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369" name="Google Shape;369;p23"/>
            <p:cNvCxnSpPr/>
            <p:nvPr/>
          </p:nvCxnSpPr>
          <p:spPr>
            <a:xfrm>
              <a:off x="142935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370" name="Google Shape;370;p23"/>
            <p:cNvCxnSpPr/>
            <p:nvPr/>
          </p:nvCxnSpPr>
          <p:spPr>
            <a:xfrm>
              <a:off x="321243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371" name="Google Shape;371;p23"/>
            <p:cNvCxnSpPr/>
            <p:nvPr/>
          </p:nvCxnSpPr>
          <p:spPr>
            <a:xfrm>
              <a:off x="4992452" y="1999716"/>
              <a:ext cx="0" cy="1692000"/>
            </a:xfrm>
            <a:prstGeom prst="straightConnector1">
              <a:avLst/>
            </a:prstGeom>
            <a:noFill/>
            <a:ln w="19050" cap="flat" cmpd="sng">
              <a:solidFill>
                <a:schemeClr val="dk1"/>
              </a:solidFill>
              <a:prstDash val="solid"/>
              <a:miter lim="800000"/>
              <a:headEnd type="none" w="sm" len="sm"/>
              <a:tailEnd type="none" w="sm" len="sm"/>
            </a:ln>
          </p:spPr>
        </p:cxnSp>
        <p:sp>
          <p:nvSpPr>
            <p:cNvPr id="372" name="Google Shape;372;p23"/>
            <p:cNvSpPr txBox="1"/>
            <p:nvPr/>
          </p:nvSpPr>
          <p:spPr>
            <a:xfrm>
              <a:off x="4995513" y="2008284"/>
              <a:ext cx="2437200" cy="3078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400" b="0" i="0" u="none" strike="noStrike" cap="none" dirty="0">
                  <a:solidFill>
                    <a:srgbClr val="000000"/>
                  </a:solidFill>
                  <a:latin typeface="Times New Roman" panose="02020603050405020304" pitchFamily="18" charset="0"/>
                  <a:cs typeface="Times New Roman" panose="02020603050405020304" pitchFamily="18" charset="0"/>
                  <a:sym typeface="Arial"/>
                </a:rPr>
                <a:t>4 DE, 1 LB, 6 DB</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cxnSp>
          <p:nvCxnSpPr>
            <p:cNvPr id="373" name="Google Shape;373;p23"/>
            <p:cNvCxnSpPr/>
            <p:nvPr/>
          </p:nvCxnSpPr>
          <p:spPr>
            <a:xfrm rot="10800000">
              <a:off x="4986849" y="2324456"/>
              <a:ext cx="2445900" cy="0"/>
            </a:xfrm>
            <a:prstGeom prst="straightConnector1">
              <a:avLst/>
            </a:prstGeom>
            <a:noFill/>
            <a:ln w="19050" cap="flat" cmpd="sng">
              <a:solidFill>
                <a:schemeClr val="dk1"/>
              </a:solidFill>
              <a:prstDash val="solid"/>
              <a:miter lim="800000"/>
              <a:headEnd type="none" w="sm" len="sm"/>
              <a:tailEnd type="none" w="sm" len="sm"/>
            </a:ln>
          </p:spPr>
        </p:cxnSp>
        <p:sp>
          <p:nvSpPr>
            <p:cNvPr id="374" name="Google Shape;374;p23"/>
            <p:cNvSpPr txBox="1"/>
            <p:nvPr/>
          </p:nvSpPr>
          <p:spPr>
            <a:xfrm>
              <a:off x="4987034" y="2324603"/>
              <a:ext cx="2205900" cy="276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40404"/>
                  </a:solidFill>
                  <a:latin typeface="Roboto"/>
                  <a:ea typeface="Roboto"/>
                  <a:cs typeface="Roboto"/>
                  <a:sym typeface="Roboto"/>
                </a:rPr>
                <a:t>Notes on personnel</a:t>
              </a:r>
              <a:endParaRPr sz="1400" b="0" i="0" u="none" strike="noStrike" cap="none">
                <a:solidFill>
                  <a:srgbClr val="000000"/>
                </a:solidFill>
                <a:latin typeface="Arial"/>
                <a:ea typeface="Arial"/>
                <a:cs typeface="Arial"/>
                <a:sym typeface="Arial"/>
              </a:endParaRPr>
            </a:p>
          </p:txBody>
        </p:sp>
      </p:grpSp>
      <p:graphicFrame>
        <p:nvGraphicFramePr>
          <p:cNvPr id="375" name="Google Shape;375;p23"/>
          <p:cNvGraphicFramePr/>
          <p:nvPr/>
        </p:nvGraphicFramePr>
        <p:xfrm>
          <a:off x="445125" y="2130351"/>
          <a:ext cx="6858000" cy="370850"/>
        </p:xfrm>
        <a:graphic>
          <a:graphicData uri="http://schemas.openxmlformats.org/drawingml/2006/table">
            <a:tbl>
              <a:tblPr firstRow="1" bandRow="1">
                <a:noFill/>
                <a:tableStyleId>{042747B3-81F0-4FA9-8493-53476611B272}</a:tableStyleId>
              </a:tblPr>
              <a:tblGrid>
                <a:gridCol w="1057275">
                  <a:extLst>
                    <a:ext uri="{9D8B030D-6E8A-4147-A177-3AD203B41FA5}">
                      <a16:colId xmlns:a16="http://schemas.microsoft.com/office/drawing/2014/main" val="20000"/>
                    </a:ext>
                  </a:extLst>
                </a:gridCol>
                <a:gridCol w="1720225">
                  <a:extLst>
                    <a:ext uri="{9D8B030D-6E8A-4147-A177-3AD203B41FA5}">
                      <a16:colId xmlns:a16="http://schemas.microsoft.com/office/drawing/2014/main" val="20001"/>
                    </a:ext>
                  </a:extLst>
                </a:gridCol>
                <a:gridCol w="1720225">
                  <a:extLst>
                    <a:ext uri="{9D8B030D-6E8A-4147-A177-3AD203B41FA5}">
                      <a16:colId xmlns:a16="http://schemas.microsoft.com/office/drawing/2014/main" val="20002"/>
                    </a:ext>
                  </a:extLst>
                </a:gridCol>
                <a:gridCol w="23602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Tag</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Coverages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Stunt</a:t>
                      </a:r>
                      <a:r>
                        <a:rPr lang="en-US" sz="1400" u="none" strike="noStrike" cap="none">
                          <a:solidFill>
                            <a:schemeClr val="lt1"/>
                          </a:solidFill>
                          <a:latin typeface="Roboto"/>
                          <a:ea typeface="Roboto"/>
                          <a:cs typeface="Roboto"/>
                          <a:sym typeface="Roboto"/>
                        </a:rPr>
                        <a:t>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solidFill>
                            <a:schemeClr val="lt1"/>
                          </a:solidFill>
                          <a:latin typeface="Roboto"/>
                          <a:ea typeface="Roboto"/>
                          <a:cs typeface="Roboto"/>
                          <a:sym typeface="Roboto"/>
                        </a:rPr>
                        <a:t>Grouping</a:t>
                      </a:r>
                      <a:endParaRPr sz="1400" u="none" strike="noStrike" cap="none" dirty="0"/>
                    </a:p>
                  </a:txBody>
                  <a:tcPr marL="91450" marR="91450" marT="45725" marB="45725" anchor="ctr">
                    <a:solidFill>
                      <a:schemeClr val="dk1"/>
                    </a:solidFill>
                  </a:tcPr>
                </a:tc>
                <a:extLst>
                  <a:ext uri="{0D108BD9-81ED-4DB2-BD59-A6C34878D82A}">
                    <a16:rowId xmlns:a16="http://schemas.microsoft.com/office/drawing/2014/main" val="10000"/>
                  </a:ext>
                </a:extLst>
              </a:tr>
            </a:tbl>
          </a:graphicData>
        </a:graphic>
      </p:graphicFrame>
      <p:grpSp>
        <p:nvGrpSpPr>
          <p:cNvPr id="376" name="Google Shape;376;p23"/>
          <p:cNvGrpSpPr/>
          <p:nvPr/>
        </p:nvGrpSpPr>
        <p:grpSpPr>
          <a:xfrm>
            <a:off x="444999" y="7675126"/>
            <a:ext cx="6858275" cy="1692000"/>
            <a:chOff x="339693" y="1999716"/>
            <a:chExt cx="7093056" cy="1692000"/>
          </a:xfrm>
        </p:grpSpPr>
        <p:cxnSp>
          <p:nvCxnSpPr>
            <p:cNvPr id="377" name="Google Shape;377;p23"/>
            <p:cNvCxnSpPr/>
            <p:nvPr/>
          </p:nvCxnSpPr>
          <p:spPr>
            <a:xfrm>
              <a:off x="339693" y="1999716"/>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378" name="Google Shape;378;p23"/>
            <p:cNvCxnSpPr/>
            <p:nvPr/>
          </p:nvCxnSpPr>
          <p:spPr>
            <a:xfrm>
              <a:off x="339693" y="3681813"/>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379" name="Google Shape;379;p23"/>
            <p:cNvCxnSpPr/>
            <p:nvPr/>
          </p:nvCxnSpPr>
          <p:spPr>
            <a:xfrm>
              <a:off x="33969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380" name="Google Shape;380;p23"/>
            <p:cNvCxnSpPr/>
            <p:nvPr/>
          </p:nvCxnSpPr>
          <p:spPr>
            <a:xfrm>
              <a:off x="743270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381" name="Google Shape;381;p23"/>
            <p:cNvCxnSpPr/>
            <p:nvPr/>
          </p:nvCxnSpPr>
          <p:spPr>
            <a:xfrm>
              <a:off x="142935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382" name="Google Shape;382;p23"/>
            <p:cNvCxnSpPr/>
            <p:nvPr/>
          </p:nvCxnSpPr>
          <p:spPr>
            <a:xfrm>
              <a:off x="321243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383" name="Google Shape;383;p23"/>
            <p:cNvCxnSpPr/>
            <p:nvPr/>
          </p:nvCxnSpPr>
          <p:spPr>
            <a:xfrm>
              <a:off x="4992452" y="1999716"/>
              <a:ext cx="0" cy="1692000"/>
            </a:xfrm>
            <a:prstGeom prst="straightConnector1">
              <a:avLst/>
            </a:prstGeom>
            <a:noFill/>
            <a:ln w="19050" cap="flat" cmpd="sng">
              <a:solidFill>
                <a:schemeClr val="dk1"/>
              </a:solidFill>
              <a:prstDash val="solid"/>
              <a:miter lim="800000"/>
              <a:headEnd type="none" w="sm" len="sm"/>
              <a:tailEnd type="none" w="sm" len="sm"/>
            </a:ln>
          </p:spPr>
        </p:cxnSp>
        <p:sp>
          <p:nvSpPr>
            <p:cNvPr id="384" name="Google Shape;384;p23"/>
            <p:cNvSpPr txBox="1"/>
            <p:nvPr/>
          </p:nvSpPr>
          <p:spPr>
            <a:xfrm>
              <a:off x="4995513" y="2008284"/>
              <a:ext cx="2437200" cy="3078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cxnSp>
          <p:nvCxnSpPr>
            <p:cNvPr id="385" name="Google Shape;385;p23"/>
            <p:cNvCxnSpPr/>
            <p:nvPr/>
          </p:nvCxnSpPr>
          <p:spPr>
            <a:xfrm rot="10800000">
              <a:off x="4986849" y="2324456"/>
              <a:ext cx="2445900" cy="0"/>
            </a:xfrm>
            <a:prstGeom prst="straightConnector1">
              <a:avLst/>
            </a:prstGeom>
            <a:noFill/>
            <a:ln w="19050" cap="flat" cmpd="sng">
              <a:solidFill>
                <a:schemeClr val="dk1"/>
              </a:solidFill>
              <a:prstDash val="solid"/>
              <a:miter lim="800000"/>
              <a:headEnd type="none" w="sm" len="sm"/>
              <a:tailEnd type="none" w="sm" len="sm"/>
            </a:ln>
          </p:spPr>
        </p:cxnSp>
        <p:sp>
          <p:nvSpPr>
            <p:cNvPr id="386" name="Google Shape;386;p23"/>
            <p:cNvSpPr txBox="1"/>
            <p:nvPr/>
          </p:nvSpPr>
          <p:spPr>
            <a:xfrm>
              <a:off x="4987034" y="2324603"/>
              <a:ext cx="2205900" cy="276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40404"/>
                  </a:solidFill>
                  <a:latin typeface="Roboto"/>
                  <a:ea typeface="Roboto"/>
                  <a:cs typeface="Roboto"/>
                  <a:sym typeface="Roboto"/>
                </a:rPr>
                <a:t>Notes on personnel</a:t>
              </a:r>
              <a:endParaRPr sz="1400" b="0" i="0" u="none" strike="noStrike" cap="none">
                <a:solidFill>
                  <a:srgbClr val="000000"/>
                </a:solidFill>
                <a:latin typeface="Arial"/>
                <a:ea typeface="Arial"/>
                <a:cs typeface="Arial"/>
                <a:sym typeface="Arial"/>
              </a:endParaRPr>
            </a:p>
          </p:txBody>
        </p:sp>
      </p:grpSp>
      <p:graphicFrame>
        <p:nvGraphicFramePr>
          <p:cNvPr id="387" name="Google Shape;387;p23"/>
          <p:cNvGraphicFramePr/>
          <p:nvPr/>
        </p:nvGraphicFramePr>
        <p:xfrm>
          <a:off x="444988" y="7271788"/>
          <a:ext cx="6858000" cy="370850"/>
        </p:xfrm>
        <a:graphic>
          <a:graphicData uri="http://schemas.openxmlformats.org/drawingml/2006/table">
            <a:tbl>
              <a:tblPr firstRow="1" bandRow="1">
                <a:noFill/>
                <a:tableStyleId>{042747B3-81F0-4FA9-8493-53476611B272}</a:tableStyleId>
              </a:tblPr>
              <a:tblGrid>
                <a:gridCol w="1057275">
                  <a:extLst>
                    <a:ext uri="{9D8B030D-6E8A-4147-A177-3AD203B41FA5}">
                      <a16:colId xmlns:a16="http://schemas.microsoft.com/office/drawing/2014/main" val="20000"/>
                    </a:ext>
                  </a:extLst>
                </a:gridCol>
                <a:gridCol w="1720225">
                  <a:extLst>
                    <a:ext uri="{9D8B030D-6E8A-4147-A177-3AD203B41FA5}">
                      <a16:colId xmlns:a16="http://schemas.microsoft.com/office/drawing/2014/main" val="20001"/>
                    </a:ext>
                  </a:extLst>
                </a:gridCol>
                <a:gridCol w="1720225">
                  <a:extLst>
                    <a:ext uri="{9D8B030D-6E8A-4147-A177-3AD203B41FA5}">
                      <a16:colId xmlns:a16="http://schemas.microsoft.com/office/drawing/2014/main" val="20002"/>
                    </a:ext>
                  </a:extLst>
                </a:gridCol>
                <a:gridCol w="23602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Tag</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Coverages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Stunt</a:t>
                      </a:r>
                      <a:r>
                        <a:rPr lang="en-US" sz="1400" u="none" strike="noStrike" cap="none">
                          <a:solidFill>
                            <a:schemeClr val="lt1"/>
                          </a:solidFill>
                          <a:latin typeface="Roboto"/>
                          <a:ea typeface="Roboto"/>
                          <a:cs typeface="Roboto"/>
                          <a:sym typeface="Roboto"/>
                        </a:rPr>
                        <a:t>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Grouping</a:t>
                      </a:r>
                      <a:endParaRPr sz="1400" u="none" strike="noStrike" cap="none"/>
                    </a:p>
                  </a:txBody>
                  <a:tcPr marL="91450" marR="91450" marT="45725" marB="45725" anchor="ctr">
                    <a:solidFill>
                      <a:schemeClr val="dk1"/>
                    </a:solidFill>
                  </a:tcPr>
                </a:tc>
                <a:extLst>
                  <a:ext uri="{0D108BD9-81ED-4DB2-BD59-A6C34878D82A}">
                    <a16:rowId xmlns:a16="http://schemas.microsoft.com/office/drawing/2014/main" val="10000"/>
                  </a:ext>
                </a:extLst>
              </a:tr>
            </a:tbl>
          </a:graphicData>
        </a:graphic>
      </p:graphicFrame>
      <p:sp>
        <p:nvSpPr>
          <p:cNvPr id="388" name="Google Shape;388;p23"/>
          <p:cNvSpPr txBox="1"/>
          <p:nvPr/>
        </p:nvSpPr>
        <p:spPr>
          <a:xfrm>
            <a:off x="510524" y="1396112"/>
            <a:ext cx="6751352" cy="553957"/>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000"/>
              <a:buFont typeface="Arial"/>
              <a:buNone/>
            </a:pPr>
            <a:r>
              <a:rPr lang="en-US" sz="1000" b="0" i="0" u="none" strike="noStrike" cap="none">
                <a:solidFill>
                  <a:schemeClr val="dk1"/>
                </a:solidFill>
                <a:latin typeface="Times New Roman"/>
                <a:ea typeface="Times New Roman"/>
                <a:cs typeface="Times New Roman"/>
                <a:sym typeface="Times New Roman"/>
              </a:rPr>
              <a:t>Fill out the charts to map out your personnel groupings. In the last column on the right, at the top, name who is in the personnel. Then plan out the depth for each personnel grouping.</a:t>
            </a:r>
            <a:endParaRPr sz="1400" b="0" i="0" u="none" strike="noStrike" cap="none">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E672461E-F831-374A-AF63-8FD9DC21904F}"/>
              </a:ext>
            </a:extLst>
          </p:cNvPr>
          <p:cNvSpPr txBox="1"/>
          <p:nvPr/>
        </p:nvSpPr>
        <p:spPr>
          <a:xfrm>
            <a:off x="479316" y="3226104"/>
            <a:ext cx="985233" cy="307777"/>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DIME</a:t>
            </a:r>
          </a:p>
        </p:txBody>
      </p:sp>
      <p:sp>
        <p:nvSpPr>
          <p:cNvPr id="48" name="TextBox 47">
            <a:extLst>
              <a:ext uri="{FF2B5EF4-FFF2-40B4-BE49-F238E27FC236}">
                <a16:creationId xmlns:a16="http://schemas.microsoft.com/office/drawing/2014/main" id="{2E3B1567-17D8-5A46-B2B9-51D0B07F3452}"/>
              </a:ext>
            </a:extLst>
          </p:cNvPr>
          <p:cNvSpPr txBox="1"/>
          <p:nvPr/>
        </p:nvSpPr>
        <p:spPr>
          <a:xfrm>
            <a:off x="1742230" y="2719734"/>
            <a:ext cx="1278640" cy="738664"/>
          </a:xfrm>
          <a:prstGeom prst="rect">
            <a:avLst/>
          </a:prstGeom>
          <a:noFill/>
        </p:spPr>
        <p:txBody>
          <a:bodyPr wrap="square" rtlCol="0">
            <a:spAutoFit/>
          </a:bodyPr>
          <a:lstStyle/>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Coverage</a:t>
            </a: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Coverage</a:t>
            </a: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Coverage</a:t>
            </a:r>
          </a:p>
        </p:txBody>
      </p:sp>
      <p:sp>
        <p:nvSpPr>
          <p:cNvPr id="49" name="TextBox 48">
            <a:extLst>
              <a:ext uri="{FF2B5EF4-FFF2-40B4-BE49-F238E27FC236}">
                <a16:creationId xmlns:a16="http://schemas.microsoft.com/office/drawing/2014/main" id="{BAD0BE50-807C-674B-A8ED-B31C6B838065}"/>
              </a:ext>
            </a:extLst>
          </p:cNvPr>
          <p:cNvSpPr txBox="1"/>
          <p:nvPr/>
        </p:nvSpPr>
        <p:spPr>
          <a:xfrm>
            <a:off x="3424707" y="2719734"/>
            <a:ext cx="1278640" cy="738664"/>
          </a:xfrm>
          <a:prstGeom prst="rect">
            <a:avLst/>
          </a:prstGeom>
          <a:noFill/>
        </p:spPr>
        <p:txBody>
          <a:bodyPr wrap="square" rtlCol="0">
            <a:spAutoFit/>
          </a:bodyPr>
          <a:lstStyle/>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Stunt</a:t>
            </a: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Stunt</a:t>
            </a:r>
          </a:p>
          <a:p>
            <a:pPr marL="285750" indent="-285750" algn="ct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Stunt</a:t>
            </a:r>
          </a:p>
        </p:txBody>
      </p:sp>
      <p:sp>
        <p:nvSpPr>
          <p:cNvPr id="4" name="Slide Number Placeholder 3">
            <a:extLst>
              <a:ext uri="{FF2B5EF4-FFF2-40B4-BE49-F238E27FC236}">
                <a16:creationId xmlns:a16="http://schemas.microsoft.com/office/drawing/2014/main" id="{BED07304-826E-6440-AD64-8CCF939A5C99}"/>
              </a:ext>
            </a:extLst>
          </p:cNvPr>
          <p:cNvSpPr>
            <a:spLocks noGrp="1"/>
          </p:cNvSpPr>
          <p:nvPr>
            <p:ph type="sldNum" idx="12"/>
          </p:nvPr>
        </p:nvSpPr>
        <p:spPr/>
        <p:txBody>
          <a:bodyPr/>
          <a:lstStyle/>
          <a:p>
            <a:fld id="{00000000-1234-1234-1234-123412341234}" type="slidenum">
              <a:rPr lang="en-US" smtClean="0"/>
              <a:pPr/>
              <a:t>20</a:t>
            </a:fld>
            <a:endParaRPr lang="en-US"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4" name="Google Shape;914;p53"/>
          <p:cNvSpPr txBox="1"/>
          <p:nvPr/>
        </p:nvSpPr>
        <p:spPr>
          <a:xfrm>
            <a:off x="779715" y="1612758"/>
            <a:ext cx="6091500" cy="52770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2829"/>
              <a:buFont typeface="Arial"/>
              <a:buNone/>
            </a:pPr>
            <a:r>
              <a:rPr lang="en-US" sz="2829" b="0" i="0" u="none" strike="noStrike" cap="none">
                <a:solidFill>
                  <a:srgbClr val="0A0A0A"/>
                </a:solidFill>
                <a:latin typeface="Raleway"/>
                <a:ea typeface="Raleway"/>
                <a:cs typeface="Raleway"/>
                <a:sym typeface="Raleway"/>
              </a:rPr>
              <a:t>​</a:t>
            </a:r>
            <a:endParaRPr sz="2829" b="0" i="0" u="none" strike="noStrike" cap="none">
              <a:solidFill>
                <a:schemeClr val="dk1"/>
              </a:solidFill>
              <a:latin typeface="Calibri"/>
              <a:ea typeface="Calibri"/>
              <a:cs typeface="Calibri"/>
              <a:sym typeface="Calibri"/>
            </a:endParaRPr>
          </a:p>
        </p:txBody>
      </p:sp>
      <p:grpSp>
        <p:nvGrpSpPr>
          <p:cNvPr id="915" name="Google Shape;915;p53"/>
          <p:cNvGrpSpPr/>
          <p:nvPr/>
        </p:nvGrpSpPr>
        <p:grpSpPr>
          <a:xfrm>
            <a:off x="-11914" y="486650"/>
            <a:ext cx="7772400" cy="909350"/>
            <a:chOff x="-11914" y="486650"/>
            <a:chExt cx="7772400" cy="909350"/>
          </a:xfrm>
        </p:grpSpPr>
        <p:grpSp>
          <p:nvGrpSpPr>
            <p:cNvPr id="916" name="Google Shape;916;p53"/>
            <p:cNvGrpSpPr/>
            <p:nvPr/>
          </p:nvGrpSpPr>
          <p:grpSpPr>
            <a:xfrm>
              <a:off x="-11914" y="486650"/>
              <a:ext cx="7772400" cy="909350"/>
              <a:chOff x="0" y="1064143"/>
              <a:chExt cx="7772400" cy="804592"/>
            </a:xfrm>
          </p:grpSpPr>
          <p:sp>
            <p:nvSpPr>
              <p:cNvPr id="917" name="Google Shape;917;p53"/>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Roboto"/>
                    <a:ea typeface="Roboto"/>
                    <a:cs typeface="Roboto"/>
                    <a:sym typeface="Roboto"/>
                  </a:rPr>
                  <a:t>Organize the Sideline</a:t>
                </a:r>
                <a:endParaRPr sz="1400" b="0" i="0" u="none" strike="noStrike" cap="none">
                  <a:solidFill>
                    <a:srgbClr val="000000"/>
                  </a:solidFill>
                  <a:latin typeface="Arial"/>
                  <a:ea typeface="Arial"/>
                  <a:cs typeface="Arial"/>
                  <a:sym typeface="Arial"/>
                </a:endParaRPr>
              </a:p>
            </p:txBody>
          </p:sp>
          <p:sp>
            <p:nvSpPr>
              <p:cNvPr id="918" name="Google Shape;918;p53"/>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32</a:t>
                </a:r>
                <a:endParaRPr sz="1400" b="0" i="0" u="none" strike="noStrike" cap="none" dirty="0">
                  <a:solidFill>
                    <a:srgbClr val="000000"/>
                  </a:solidFill>
                  <a:latin typeface="Arial"/>
                  <a:ea typeface="Arial"/>
                  <a:cs typeface="Arial"/>
                  <a:sym typeface="Arial"/>
                </a:endParaRPr>
              </a:p>
            </p:txBody>
          </p:sp>
        </p:grpSp>
        <p:cxnSp>
          <p:nvCxnSpPr>
            <p:cNvPr id="919" name="Google Shape;919;p53"/>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E43ED825-0A67-F64D-A86B-5ABCE0F281DF}"/>
              </a:ext>
            </a:extLst>
          </p:cNvPr>
          <p:cNvSpPr>
            <a:spLocks noGrp="1"/>
          </p:cNvSpPr>
          <p:nvPr>
            <p:ph type="sldNum" idx="12"/>
          </p:nvPr>
        </p:nvSpPr>
        <p:spPr/>
        <p:txBody>
          <a:bodyPr/>
          <a:lstStyle/>
          <a:p>
            <a:fld id="{00000000-1234-1234-1234-123412341234}" type="slidenum">
              <a:rPr lang="en-US" smtClean="0"/>
              <a:pPr/>
              <a:t>200</a:t>
            </a:fld>
            <a:endParaRPr lang="en-US" dirty="0"/>
          </a:p>
        </p:txBody>
      </p:sp>
    </p:spTree>
    <p:extLst>
      <p:ext uri="{BB962C8B-B14F-4D97-AF65-F5344CB8AC3E}">
        <p14:creationId xmlns:p14="http://schemas.microsoft.com/office/powerpoint/2010/main" val="52917870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6" name="Google Shape;926;p54"/>
          <p:cNvSpPr txBox="1"/>
          <p:nvPr/>
        </p:nvSpPr>
        <p:spPr>
          <a:xfrm>
            <a:off x="779715" y="1612758"/>
            <a:ext cx="6091500" cy="52770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2829"/>
              <a:buFont typeface="Arial"/>
              <a:buNone/>
            </a:pPr>
            <a:r>
              <a:rPr lang="en-US" sz="2829" b="0" i="0" u="none" strike="noStrike" cap="none">
                <a:solidFill>
                  <a:srgbClr val="0A0A0A"/>
                </a:solidFill>
                <a:latin typeface="Raleway"/>
                <a:ea typeface="Raleway"/>
                <a:cs typeface="Raleway"/>
                <a:sym typeface="Raleway"/>
              </a:rPr>
              <a:t>​</a:t>
            </a:r>
            <a:endParaRPr sz="2829" b="0" i="0" u="none" strike="noStrike" cap="none">
              <a:solidFill>
                <a:schemeClr val="dk1"/>
              </a:solidFill>
              <a:latin typeface="Calibri"/>
              <a:ea typeface="Calibri"/>
              <a:cs typeface="Calibri"/>
              <a:sym typeface="Calibri"/>
            </a:endParaRPr>
          </a:p>
        </p:txBody>
      </p:sp>
      <p:grpSp>
        <p:nvGrpSpPr>
          <p:cNvPr id="927" name="Google Shape;927;p54"/>
          <p:cNvGrpSpPr/>
          <p:nvPr/>
        </p:nvGrpSpPr>
        <p:grpSpPr>
          <a:xfrm>
            <a:off x="-11914" y="486650"/>
            <a:ext cx="7772400" cy="909350"/>
            <a:chOff x="-11914" y="486650"/>
            <a:chExt cx="7772400" cy="909350"/>
          </a:xfrm>
        </p:grpSpPr>
        <p:grpSp>
          <p:nvGrpSpPr>
            <p:cNvPr id="928" name="Google Shape;928;p54"/>
            <p:cNvGrpSpPr/>
            <p:nvPr/>
          </p:nvGrpSpPr>
          <p:grpSpPr>
            <a:xfrm>
              <a:off x="-11914" y="486650"/>
              <a:ext cx="7772400" cy="909350"/>
              <a:chOff x="0" y="1064143"/>
              <a:chExt cx="7772400" cy="804592"/>
            </a:xfrm>
          </p:grpSpPr>
          <p:sp>
            <p:nvSpPr>
              <p:cNvPr id="929" name="Google Shape;929;p54"/>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Roboto"/>
                    <a:ea typeface="Roboto"/>
                    <a:cs typeface="Roboto"/>
                    <a:sym typeface="Roboto"/>
                  </a:rPr>
                  <a:t>Organize Halftime</a:t>
                </a:r>
                <a:endParaRPr sz="1400" b="0" i="0" u="none" strike="noStrike" cap="none">
                  <a:solidFill>
                    <a:srgbClr val="000000"/>
                  </a:solidFill>
                  <a:latin typeface="Arial"/>
                  <a:ea typeface="Arial"/>
                  <a:cs typeface="Arial"/>
                  <a:sym typeface="Arial"/>
                </a:endParaRPr>
              </a:p>
            </p:txBody>
          </p:sp>
          <p:sp>
            <p:nvSpPr>
              <p:cNvPr id="930" name="Google Shape;930;p54"/>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33</a:t>
                </a:r>
                <a:endParaRPr sz="1400" b="0" i="0" u="none" strike="noStrike" cap="none" dirty="0">
                  <a:solidFill>
                    <a:srgbClr val="000000"/>
                  </a:solidFill>
                  <a:latin typeface="Arial"/>
                  <a:ea typeface="Arial"/>
                  <a:cs typeface="Arial"/>
                  <a:sym typeface="Arial"/>
                </a:endParaRPr>
              </a:p>
            </p:txBody>
          </p:sp>
        </p:grpSp>
        <p:cxnSp>
          <p:nvCxnSpPr>
            <p:cNvPr id="931" name="Google Shape;931;p54"/>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44A06B05-8D4A-384D-A095-F0EBD93B8381}"/>
              </a:ext>
            </a:extLst>
          </p:cNvPr>
          <p:cNvSpPr>
            <a:spLocks noGrp="1"/>
          </p:cNvSpPr>
          <p:nvPr>
            <p:ph type="sldNum" idx="12"/>
          </p:nvPr>
        </p:nvSpPr>
        <p:spPr/>
        <p:txBody>
          <a:bodyPr/>
          <a:lstStyle/>
          <a:p>
            <a:fld id="{00000000-1234-1234-1234-123412341234}" type="slidenum">
              <a:rPr lang="en-US" smtClean="0"/>
              <a:pPr/>
              <a:t>201</a:t>
            </a:fld>
            <a:endParaRPr lang="en-US" dirty="0"/>
          </a:p>
        </p:txBody>
      </p:sp>
    </p:spTree>
    <p:extLst>
      <p:ext uri="{BB962C8B-B14F-4D97-AF65-F5344CB8AC3E}">
        <p14:creationId xmlns:p14="http://schemas.microsoft.com/office/powerpoint/2010/main" val="211691804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598DC8-EB98-214A-BB92-C24A0A1DC502}"/>
              </a:ext>
            </a:extLst>
          </p:cNvPr>
          <p:cNvSpPr>
            <a:spLocks noGrp="1"/>
          </p:cNvSpPr>
          <p:nvPr>
            <p:ph type="sldNum" idx="12"/>
          </p:nvPr>
        </p:nvSpPr>
        <p:spPr/>
        <p:txBody>
          <a:bodyPr/>
          <a:lstStyle/>
          <a:p>
            <a:fld id="{00000000-1234-1234-1234-123412341234}" type="slidenum">
              <a:rPr lang="en-US" smtClean="0"/>
              <a:pPr/>
              <a:t>202</a:t>
            </a:fld>
            <a:endParaRPr lang="en-US" dirty="0"/>
          </a:p>
        </p:txBody>
      </p:sp>
    </p:spTree>
    <p:extLst>
      <p:ext uri="{BB962C8B-B14F-4D97-AF65-F5344CB8AC3E}">
        <p14:creationId xmlns:p14="http://schemas.microsoft.com/office/powerpoint/2010/main" val="111687287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73"/>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267" name="Google Shape;1267;p73"/>
          <p:cNvSpPr txBox="1"/>
          <p:nvPr/>
        </p:nvSpPr>
        <p:spPr>
          <a:xfrm>
            <a:off x="457200" y="1645263"/>
            <a:ext cx="6858000" cy="6278601"/>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en-US" sz="1700" b="0" i="0" u="none" strike="noStrike" cap="none" dirty="0">
                <a:solidFill>
                  <a:schemeClr val="dk1"/>
                </a:solidFill>
                <a:latin typeface="Times New Roman"/>
                <a:ea typeface="Times New Roman"/>
                <a:cs typeface="Times New Roman"/>
                <a:sym typeface="Times New Roman"/>
              </a:rPr>
              <a:t>It has been my goal to create a workbook like this one for a few seasons and we were able to create one for Offensive Coordinators in the winter of 2021. Now here’s one for </a:t>
            </a:r>
            <a:r>
              <a:rPr lang="en-US" sz="1700" dirty="0">
                <a:solidFill>
                  <a:schemeClr val="dk1"/>
                </a:solidFill>
                <a:latin typeface="Times New Roman"/>
                <a:ea typeface="Times New Roman"/>
                <a:cs typeface="Times New Roman"/>
                <a:sym typeface="Times New Roman"/>
              </a:rPr>
              <a:t>Defensive Coordinators and m</a:t>
            </a:r>
            <a:r>
              <a:rPr lang="en-US" sz="1700" b="0" i="0" u="none" strike="noStrike" cap="none" dirty="0">
                <a:solidFill>
                  <a:schemeClr val="dk1"/>
                </a:solidFill>
                <a:latin typeface="Times New Roman"/>
                <a:ea typeface="Times New Roman"/>
                <a:cs typeface="Times New Roman"/>
                <a:sym typeface="Times New Roman"/>
              </a:rPr>
              <a:t>y hope is that after working through all these exercises, you </a:t>
            </a:r>
            <a:r>
              <a:rPr lang="en-US" sz="1700" dirty="0">
                <a:solidFill>
                  <a:schemeClr val="dk1"/>
                </a:solidFill>
                <a:latin typeface="Times New Roman"/>
                <a:ea typeface="Times New Roman"/>
                <a:cs typeface="Times New Roman"/>
                <a:sym typeface="Times New Roman"/>
              </a:rPr>
              <a:t>now</a:t>
            </a:r>
            <a:r>
              <a:rPr lang="en-US" sz="1700" b="0" i="0" u="none" strike="noStrike" cap="none" dirty="0">
                <a:solidFill>
                  <a:schemeClr val="dk1"/>
                </a:solidFill>
                <a:latin typeface="Times New Roman"/>
                <a:ea typeface="Times New Roman"/>
                <a:cs typeface="Times New Roman"/>
                <a:sym typeface="Times New Roman"/>
              </a:rPr>
              <a:t> have a better understanding of your own system.</a:t>
            </a:r>
          </a:p>
          <a:p>
            <a:pPr marL="0" marR="0" lvl="0" indent="0" algn="just" rtl="0">
              <a:lnSpc>
                <a:spcPct val="150000"/>
              </a:lnSpc>
              <a:spcBef>
                <a:spcPts val="0"/>
              </a:spcBef>
              <a:spcAft>
                <a:spcPts val="0"/>
              </a:spcAft>
              <a:buClr>
                <a:srgbClr val="000000"/>
              </a:buClr>
              <a:buSzPts val="1800"/>
              <a:buFont typeface="Arial"/>
              <a:buNone/>
            </a:pPr>
            <a:endParaRPr lang="en-US" sz="1700"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700" b="0" i="0" u="none" strike="noStrike" cap="none" dirty="0">
                <a:solidFill>
                  <a:schemeClr val="dk1"/>
                </a:solidFill>
                <a:latin typeface="Times New Roman"/>
                <a:ea typeface="Times New Roman"/>
                <a:cs typeface="Times New Roman"/>
                <a:sym typeface="Times New Roman"/>
              </a:rPr>
              <a:t>More importantly, I hope that you see this workbook as a plan of action for your team this season. </a:t>
            </a:r>
          </a:p>
          <a:p>
            <a:pPr marL="0" marR="0" lvl="0" indent="0" algn="just" rtl="0">
              <a:lnSpc>
                <a:spcPct val="150000"/>
              </a:lnSpc>
              <a:spcBef>
                <a:spcPts val="0"/>
              </a:spcBef>
              <a:spcAft>
                <a:spcPts val="0"/>
              </a:spcAft>
              <a:buClr>
                <a:srgbClr val="000000"/>
              </a:buClr>
              <a:buSzPts val="1800"/>
              <a:buFont typeface="Arial"/>
              <a:buNone/>
            </a:pPr>
            <a:endParaRPr sz="17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700" b="0" i="0" u="none" strike="noStrike" cap="none" dirty="0">
                <a:solidFill>
                  <a:schemeClr val="dk1"/>
                </a:solidFill>
                <a:latin typeface="Times New Roman"/>
                <a:ea typeface="Times New Roman"/>
                <a:cs typeface="Times New Roman"/>
                <a:sym typeface="Times New Roman"/>
              </a:rPr>
              <a:t>Feel free to reach out with questions.</a:t>
            </a:r>
          </a:p>
          <a:p>
            <a:pPr marL="0" marR="0" lvl="0" indent="0" algn="just" rtl="0">
              <a:lnSpc>
                <a:spcPct val="150000"/>
              </a:lnSpc>
              <a:spcBef>
                <a:spcPts val="0"/>
              </a:spcBef>
              <a:spcAft>
                <a:spcPts val="0"/>
              </a:spcAft>
              <a:buClr>
                <a:srgbClr val="000000"/>
              </a:buClr>
              <a:buSzPts val="1800"/>
              <a:buFont typeface="Arial"/>
              <a:buNone/>
            </a:pPr>
            <a:endParaRPr sz="13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800"/>
              <a:buFont typeface="Arial"/>
              <a:buNone/>
            </a:pPr>
            <a:r>
              <a:rPr lang="en-US" sz="1700" b="0" i="0" u="none" strike="noStrike" cap="none" dirty="0">
                <a:solidFill>
                  <a:schemeClr val="dk1"/>
                </a:solidFill>
                <a:latin typeface="Times New Roman"/>
                <a:ea typeface="Times New Roman"/>
                <a:cs typeface="Times New Roman"/>
                <a:sym typeface="Times New Roman"/>
              </a:rPr>
              <a:t>My contact information is:</a:t>
            </a:r>
            <a:endParaRPr sz="13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800"/>
              <a:buFont typeface="Arial"/>
              <a:buNone/>
            </a:pPr>
            <a:r>
              <a:rPr lang="en-US" sz="1700" b="0" i="0" u="sng" strike="noStrike" cap="none"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FBCoachSimpson@gmail.com</a:t>
            </a:r>
            <a:endParaRPr sz="17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700" b="0" i="0" u="none" strike="noStrike" cap="none" dirty="0">
                <a:solidFill>
                  <a:schemeClr val="dk1"/>
                </a:solidFill>
                <a:latin typeface="Times New Roman"/>
                <a:ea typeface="Times New Roman"/>
                <a:cs typeface="Times New Roman"/>
                <a:sym typeface="Times New Roman"/>
              </a:rPr>
              <a:t>334-549-9382</a:t>
            </a:r>
            <a:endParaRPr sz="13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800"/>
              <a:buFont typeface="Arial"/>
              <a:buNone/>
            </a:pPr>
            <a:endParaRPr lang="en-US" sz="17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700" dirty="0">
                <a:solidFill>
                  <a:schemeClr val="dk1"/>
                </a:solidFill>
                <a:latin typeface="Times New Roman"/>
                <a:ea typeface="Times New Roman"/>
                <a:cs typeface="Times New Roman"/>
                <a:sym typeface="Times New Roman"/>
              </a:rPr>
              <a:t>If you’d like to check out my own systems, scan the QR code below:</a:t>
            </a:r>
            <a:endParaRPr sz="1700" b="0" i="0" u="none" strike="noStrike" cap="none" dirty="0">
              <a:solidFill>
                <a:schemeClr val="dk1"/>
              </a:solidFill>
              <a:latin typeface="Times New Roman"/>
              <a:ea typeface="Times New Roman"/>
              <a:cs typeface="Times New Roman"/>
              <a:sym typeface="Times New Roman"/>
            </a:endParaRPr>
          </a:p>
        </p:txBody>
      </p:sp>
      <p:grpSp>
        <p:nvGrpSpPr>
          <p:cNvPr id="1268" name="Google Shape;1268;p73"/>
          <p:cNvGrpSpPr/>
          <p:nvPr/>
        </p:nvGrpSpPr>
        <p:grpSpPr>
          <a:xfrm>
            <a:off x="0" y="814784"/>
            <a:ext cx="7772400" cy="708000"/>
            <a:chOff x="0" y="814784"/>
            <a:chExt cx="7772400" cy="708000"/>
          </a:xfrm>
        </p:grpSpPr>
        <p:sp>
          <p:nvSpPr>
            <p:cNvPr id="1269" name="Google Shape;1269;p73"/>
            <p:cNvSpPr txBox="1"/>
            <p:nvPr/>
          </p:nvSpPr>
          <p:spPr>
            <a:xfrm>
              <a:off x="0" y="814784"/>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Conclusion</a:t>
              </a:r>
              <a:endParaRPr sz="1400" b="0" i="0" u="none" strike="noStrike" cap="none">
                <a:solidFill>
                  <a:srgbClr val="000000"/>
                </a:solidFill>
                <a:latin typeface="Arial"/>
                <a:ea typeface="Arial"/>
                <a:cs typeface="Arial"/>
                <a:sym typeface="Arial"/>
              </a:endParaRPr>
            </a:p>
          </p:txBody>
        </p:sp>
        <p:cxnSp>
          <p:nvCxnSpPr>
            <p:cNvPr id="1270" name="Google Shape;1270;p73"/>
            <p:cNvCxnSpPr/>
            <p:nvPr/>
          </p:nvCxnSpPr>
          <p:spPr>
            <a:xfrm>
              <a:off x="457200" y="1522670"/>
              <a:ext cx="6858000" cy="0"/>
            </a:xfrm>
            <a:prstGeom prst="straightConnector1">
              <a:avLst/>
            </a:prstGeom>
            <a:noFill/>
            <a:ln w="38100" cap="flat" cmpd="sng">
              <a:solidFill>
                <a:schemeClr val="dk1"/>
              </a:solidFill>
              <a:prstDash val="solid"/>
              <a:miter lim="800000"/>
              <a:headEnd type="none" w="sm" len="sm"/>
              <a:tailEnd type="none" w="sm" len="sm"/>
            </a:ln>
          </p:spPr>
        </p:cxnSp>
      </p:grpSp>
      <p:pic>
        <p:nvPicPr>
          <p:cNvPr id="3" name="Picture 2" descr="Qr code&#10;&#10;Description automatically generated">
            <a:extLst>
              <a:ext uri="{FF2B5EF4-FFF2-40B4-BE49-F238E27FC236}">
                <a16:creationId xmlns:a16="http://schemas.microsoft.com/office/drawing/2014/main" id="{C79387BF-4406-8A49-A268-56A39EF6877B}"/>
              </a:ext>
            </a:extLst>
          </p:cNvPr>
          <p:cNvPicPr>
            <a:picLocks noChangeAspect="1"/>
          </p:cNvPicPr>
          <p:nvPr/>
        </p:nvPicPr>
        <p:blipFill>
          <a:blip r:embed="rId4"/>
          <a:stretch>
            <a:fillRect/>
          </a:stretch>
        </p:blipFill>
        <p:spPr>
          <a:xfrm>
            <a:off x="3075151" y="7956341"/>
            <a:ext cx="1622097" cy="1622097"/>
          </a:xfrm>
          <a:prstGeom prst="rect">
            <a:avLst/>
          </a:prstGeom>
        </p:spPr>
      </p:pic>
      <p:sp>
        <p:nvSpPr>
          <p:cNvPr id="4" name="Slide Number Placeholder 3">
            <a:extLst>
              <a:ext uri="{FF2B5EF4-FFF2-40B4-BE49-F238E27FC236}">
                <a16:creationId xmlns:a16="http://schemas.microsoft.com/office/drawing/2014/main" id="{642A6888-A0E0-3545-B4AD-AC3170568BFC}"/>
              </a:ext>
            </a:extLst>
          </p:cNvPr>
          <p:cNvSpPr>
            <a:spLocks noGrp="1"/>
          </p:cNvSpPr>
          <p:nvPr>
            <p:ph type="sldNum" idx="12"/>
          </p:nvPr>
        </p:nvSpPr>
        <p:spPr/>
        <p:txBody>
          <a:bodyPr/>
          <a:lstStyle/>
          <a:p>
            <a:fld id="{00000000-1234-1234-1234-123412341234}" type="slidenum">
              <a:rPr lang="en-US" smtClean="0"/>
              <a:pPr/>
              <a:t>203</a:t>
            </a:fld>
            <a:endParaRPr lang="en-US"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86E22B-31D2-6B47-9E95-992FF14051EE}"/>
              </a:ext>
            </a:extLst>
          </p:cNvPr>
          <p:cNvSpPr>
            <a:spLocks noGrp="1"/>
          </p:cNvSpPr>
          <p:nvPr>
            <p:ph type="sldNum" idx="12"/>
          </p:nvPr>
        </p:nvSpPr>
        <p:spPr/>
        <p:txBody>
          <a:bodyPr/>
          <a:lstStyle/>
          <a:p>
            <a:fld id="{00000000-1234-1234-1234-123412341234}" type="slidenum">
              <a:rPr lang="en-US" smtClean="0"/>
              <a:pPr/>
              <a:t>204</a:t>
            </a:fld>
            <a:endParaRPr lang="en-US" dirty="0"/>
          </a:p>
        </p:txBody>
      </p:sp>
    </p:spTree>
    <p:extLst>
      <p:ext uri="{BB962C8B-B14F-4D97-AF65-F5344CB8AC3E}">
        <p14:creationId xmlns:p14="http://schemas.microsoft.com/office/powerpoint/2010/main" val="714214732"/>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sp>
        <p:nvSpPr>
          <p:cNvPr id="1276" name="Google Shape;1276;p74"/>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278" name="Google Shape;1278;p74"/>
          <p:cNvSpPr txBox="1"/>
          <p:nvPr/>
        </p:nvSpPr>
        <p:spPr>
          <a:xfrm>
            <a:off x="457200" y="1081771"/>
            <a:ext cx="6858000" cy="6740266"/>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en-US" sz="1800" b="1" i="0" u="none" strike="noStrike" cap="none" dirty="0">
                <a:solidFill>
                  <a:schemeClr val="dk1"/>
                </a:solidFill>
                <a:latin typeface="Times New Roman"/>
                <a:ea typeface="Times New Roman"/>
                <a:cs typeface="Times New Roman"/>
                <a:sym typeface="Times New Roman"/>
              </a:rPr>
              <a:t>Kenny Simpson </a:t>
            </a:r>
            <a:r>
              <a:rPr lang="en-US" sz="1800" b="0" i="0" u="none" strike="noStrike" cap="none" dirty="0">
                <a:solidFill>
                  <a:schemeClr val="dk1"/>
                </a:solidFill>
                <a:latin typeface="Times New Roman"/>
                <a:ea typeface="Times New Roman"/>
                <a:cs typeface="Times New Roman"/>
                <a:sym typeface="Times New Roman"/>
              </a:rPr>
              <a:t>is a football coach in Arkansas and the creator of the </a:t>
            </a:r>
            <a:r>
              <a:rPr lang="en-US" sz="1800" b="0" i="0" u="sng" strike="noStrike" cap="none" dirty="0">
                <a:solidFill>
                  <a:schemeClr val="dk1"/>
                </a:solidFill>
                <a:latin typeface="Times New Roman"/>
                <a:ea typeface="Times New Roman"/>
                <a:cs typeface="Times New Roman"/>
                <a:sym typeface="Times New Roman"/>
              </a:rPr>
              <a:t>34 Fit and Swarm Defense </a:t>
            </a:r>
            <a:r>
              <a:rPr lang="en-US" sz="1800" b="0" i="0" u="none" strike="noStrike" cap="none" dirty="0">
                <a:solidFill>
                  <a:schemeClr val="dk1"/>
                </a:solidFill>
                <a:latin typeface="Times New Roman"/>
                <a:ea typeface="Times New Roman"/>
                <a:cs typeface="Times New Roman"/>
                <a:sym typeface="Times New Roman"/>
              </a:rPr>
              <a:t>and the </a:t>
            </a:r>
            <a:r>
              <a:rPr lang="en-US" sz="1800" b="0" i="0" u="sng" strike="noStrike" cap="none"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Gun T RPO Offensive System</a:t>
            </a:r>
            <a:r>
              <a:rPr lang="en-US" sz="1800" b="0" i="0" u="none" strike="noStrike" cap="none" dirty="0">
                <a:solidFill>
                  <a:schemeClr val="dk1"/>
                </a:solidFill>
                <a:latin typeface="Times New Roman"/>
                <a:ea typeface="Times New Roman"/>
                <a:cs typeface="Times New Roman"/>
                <a:sym typeface="Times New Roman"/>
              </a:rPr>
              <a:t>. </a:t>
            </a:r>
            <a:endParaRPr sz="18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800"/>
              <a:buFont typeface="Arial"/>
              <a:buNone/>
            </a:pPr>
            <a:endParaRPr sz="18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800" b="0" i="0" u="none" strike="noStrike" cap="none" dirty="0">
                <a:solidFill>
                  <a:schemeClr val="dk1"/>
                </a:solidFill>
                <a:latin typeface="Times New Roman"/>
                <a:ea typeface="Times New Roman"/>
                <a:cs typeface="Times New Roman"/>
                <a:sym typeface="Times New Roman"/>
              </a:rPr>
              <a:t>With experience as a Head Coach at three different schools, Coach Simpson has learned what it takes to transform a program into a winning organization. Taking over a program that had won eight games in five seasons and had been on a 20-plus game losing streak, Coach Simpson led Southside Charter High School to the playoffs for four-consecutive seasons and won two conference titles. For his efforts, he was named 4A-2 Conference Coach of the Year (2017), a finalist for Hooten's Coach of the Year (2017) and was the All-Star Nominee for the 4A-2 (2016 and 2019).</a:t>
            </a:r>
            <a:endParaRPr sz="18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800"/>
              <a:buFont typeface="Arial"/>
              <a:buNone/>
            </a:pPr>
            <a:endParaRPr sz="18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800" b="0" i="0" u="none" strike="noStrike" cap="none" dirty="0">
                <a:solidFill>
                  <a:schemeClr val="dk1"/>
                </a:solidFill>
                <a:latin typeface="Times New Roman"/>
                <a:ea typeface="Times New Roman"/>
                <a:cs typeface="Times New Roman"/>
                <a:sym typeface="Times New Roman"/>
              </a:rPr>
              <a:t>He is married to Jamey and has three children: Avery, Braden and Bennett. The couple was married in 2001 after meeting at Harding University.</a:t>
            </a:r>
            <a:endParaRPr sz="1800" b="0" i="0" u="none" strike="noStrike" cap="none" dirty="0">
              <a:solidFill>
                <a:srgbClr val="000000"/>
              </a:solidFill>
              <a:latin typeface="Arial"/>
              <a:ea typeface="Arial"/>
              <a:cs typeface="Arial"/>
              <a:sym typeface="Arial"/>
            </a:endParaRPr>
          </a:p>
        </p:txBody>
      </p:sp>
      <p:grpSp>
        <p:nvGrpSpPr>
          <p:cNvPr id="1279" name="Google Shape;1279;p74"/>
          <p:cNvGrpSpPr/>
          <p:nvPr/>
        </p:nvGrpSpPr>
        <p:grpSpPr>
          <a:xfrm>
            <a:off x="0" y="518280"/>
            <a:ext cx="7772400" cy="400200"/>
            <a:chOff x="0" y="518280"/>
            <a:chExt cx="7772400" cy="400200"/>
          </a:xfrm>
        </p:grpSpPr>
        <p:sp>
          <p:nvSpPr>
            <p:cNvPr id="1280" name="Google Shape;1280;p74"/>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About the Authors</a:t>
              </a:r>
              <a:endParaRPr sz="1400" b="0" i="0" u="none" strike="noStrike" cap="none">
                <a:solidFill>
                  <a:srgbClr val="000000"/>
                </a:solidFill>
                <a:latin typeface="Arial"/>
                <a:ea typeface="Arial"/>
                <a:cs typeface="Arial"/>
                <a:sym typeface="Arial"/>
              </a:endParaRPr>
            </a:p>
          </p:txBody>
        </p:sp>
        <p:cxnSp>
          <p:nvCxnSpPr>
            <p:cNvPr id="1281" name="Google Shape;1281;p74"/>
            <p:cNvCxnSpPr/>
            <p:nvPr/>
          </p:nvCxnSpPr>
          <p:spPr>
            <a:xfrm>
              <a:off x="457200" y="918390"/>
              <a:ext cx="6858000" cy="0"/>
            </a:xfrm>
            <a:prstGeom prst="straightConnector1">
              <a:avLst/>
            </a:prstGeom>
            <a:noFill/>
            <a:ln w="38100" cap="flat" cmpd="sng">
              <a:solidFill>
                <a:schemeClr val="dk1"/>
              </a:solidFill>
              <a:prstDash val="solid"/>
              <a:miter lim="800000"/>
              <a:headEnd type="none" w="sm" len="sm"/>
              <a:tailEnd type="none" w="sm" len="sm"/>
            </a:ln>
          </p:spPr>
        </p:cxnSp>
      </p:grpSp>
      <p:pic>
        <p:nvPicPr>
          <p:cNvPr id="1282" name="Google Shape;1282;p74"/>
          <p:cNvPicPr preferRelativeResize="0"/>
          <p:nvPr/>
        </p:nvPicPr>
        <p:blipFill rotWithShape="1">
          <a:blip r:embed="rId4">
            <a:alphaModFix/>
          </a:blip>
          <a:srcRect/>
          <a:stretch/>
        </p:blipFill>
        <p:spPr>
          <a:xfrm>
            <a:off x="457200" y="577342"/>
            <a:ext cx="274320" cy="274322"/>
          </a:xfrm>
          <a:prstGeom prst="rect">
            <a:avLst/>
          </a:prstGeom>
          <a:noFill/>
          <a:ln>
            <a:noFill/>
          </a:ln>
        </p:spPr>
      </p:pic>
      <p:pic>
        <p:nvPicPr>
          <p:cNvPr id="1283" name="Google Shape;1283;p74"/>
          <p:cNvPicPr preferRelativeResize="0"/>
          <p:nvPr/>
        </p:nvPicPr>
        <p:blipFill rotWithShape="1">
          <a:blip r:embed="rId4">
            <a:alphaModFix/>
          </a:blip>
          <a:srcRect/>
          <a:stretch/>
        </p:blipFill>
        <p:spPr>
          <a:xfrm>
            <a:off x="7031556" y="577342"/>
            <a:ext cx="274320" cy="274322"/>
          </a:xfrm>
          <a:prstGeom prst="rect">
            <a:avLst/>
          </a:prstGeom>
          <a:noFill/>
          <a:ln>
            <a:noFill/>
          </a:ln>
        </p:spPr>
      </p:pic>
      <p:sp>
        <p:nvSpPr>
          <p:cNvPr id="3" name="Slide Number Placeholder 2">
            <a:extLst>
              <a:ext uri="{FF2B5EF4-FFF2-40B4-BE49-F238E27FC236}">
                <a16:creationId xmlns:a16="http://schemas.microsoft.com/office/drawing/2014/main" id="{F40B2EBD-3D95-3249-9B7E-46544BC1BA87}"/>
              </a:ext>
            </a:extLst>
          </p:cNvPr>
          <p:cNvSpPr>
            <a:spLocks noGrp="1"/>
          </p:cNvSpPr>
          <p:nvPr>
            <p:ph type="sldNum" idx="12"/>
          </p:nvPr>
        </p:nvSpPr>
        <p:spPr/>
        <p:txBody>
          <a:bodyPr/>
          <a:lstStyle/>
          <a:p>
            <a:fld id="{00000000-1234-1234-1234-123412341234}" type="slidenum">
              <a:rPr lang="en-US" smtClean="0"/>
              <a:pPr/>
              <a:t>205</a:t>
            </a:fld>
            <a:endParaRPr lang="en-US"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76"/>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304" name="Google Shape;1304;p76"/>
          <p:cNvSpPr txBox="1"/>
          <p:nvPr/>
        </p:nvSpPr>
        <p:spPr>
          <a:xfrm>
            <a:off x="457200" y="1479921"/>
            <a:ext cx="6848676" cy="3416279"/>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800"/>
              <a:buFont typeface="Arial"/>
              <a:buNone/>
            </a:pPr>
            <a:r>
              <a:rPr lang="en-US" sz="1800" b="1" i="0" u="none" strike="noStrike" cap="none" dirty="0">
                <a:solidFill>
                  <a:schemeClr val="dk1"/>
                </a:solidFill>
                <a:latin typeface="Times New Roman"/>
                <a:ea typeface="Times New Roman"/>
                <a:cs typeface="Times New Roman"/>
                <a:sym typeface="Times New Roman"/>
              </a:rPr>
              <a:t>Quint Ashburn</a:t>
            </a:r>
            <a:r>
              <a:rPr lang="en-US" sz="1800" b="0" i="0" u="none" strike="noStrike" cap="none" dirty="0">
                <a:solidFill>
                  <a:schemeClr val="dk1"/>
                </a:solidFill>
                <a:latin typeface="Times New Roman"/>
                <a:ea typeface="Times New Roman"/>
                <a:cs typeface="Times New Roman"/>
                <a:sym typeface="Times New Roman"/>
              </a:rPr>
              <a:t> is a football coach in </a:t>
            </a:r>
            <a:r>
              <a:rPr lang="en-US" sz="1800" dirty="0">
                <a:solidFill>
                  <a:schemeClr val="dk1"/>
                </a:solidFill>
                <a:latin typeface="Times New Roman"/>
                <a:ea typeface="Times New Roman"/>
                <a:cs typeface="Times New Roman"/>
                <a:sym typeface="Times New Roman"/>
              </a:rPr>
              <a:t>Searcy, Arkansas. He graduated from Ouachita Baptist University in 2012 where he was a part of the football team under head coach Todd Knight. </a:t>
            </a:r>
            <a:endParaRPr sz="1800"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800" dirty="0">
                <a:solidFill>
                  <a:schemeClr val="dk1"/>
                </a:solidFill>
                <a:latin typeface="Times New Roman"/>
                <a:ea typeface="Times New Roman"/>
                <a:cs typeface="Times New Roman"/>
                <a:sym typeface="Times New Roman"/>
              </a:rPr>
              <a:t>His is married to Maggie and has a child, Liam. </a:t>
            </a:r>
          </a:p>
          <a:p>
            <a:pPr marL="0" marR="0" lvl="0" indent="0" algn="just" rtl="0">
              <a:lnSpc>
                <a:spcPct val="150000"/>
              </a:lnSpc>
              <a:spcBef>
                <a:spcPts val="0"/>
              </a:spcBef>
              <a:spcAft>
                <a:spcPts val="0"/>
              </a:spcAft>
              <a:buClr>
                <a:srgbClr val="000000"/>
              </a:buClr>
              <a:buSzPts val="1800"/>
              <a:buFont typeface="Arial"/>
              <a:buNone/>
            </a:pPr>
            <a:endParaRPr lang="en-US" sz="1800"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800" b="1" dirty="0">
                <a:solidFill>
                  <a:schemeClr val="dk1"/>
                </a:solidFill>
                <a:latin typeface="Times New Roman"/>
                <a:ea typeface="Times New Roman"/>
                <a:cs typeface="Times New Roman"/>
                <a:sym typeface="Times New Roman"/>
              </a:rPr>
              <a:t>Emory Wilhite</a:t>
            </a:r>
            <a:r>
              <a:rPr lang="en-US" sz="1800" dirty="0">
                <a:solidFill>
                  <a:schemeClr val="dk1"/>
                </a:solidFill>
                <a:latin typeface="Times New Roman"/>
                <a:ea typeface="Times New Roman"/>
                <a:cs typeface="Times New Roman"/>
                <a:sym typeface="Times New Roman"/>
              </a:rPr>
              <a:t> is a football coach at Leon High School in Tallahassee, Florida. </a:t>
            </a:r>
            <a:endParaRPr sz="1800" b="1"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800"/>
              <a:buFont typeface="Arial"/>
              <a:buNone/>
            </a:pPr>
            <a:r>
              <a:rPr lang="en-US" sz="1800" dirty="0">
                <a:solidFill>
                  <a:schemeClr val="dk1"/>
                </a:solidFill>
                <a:latin typeface="Times New Roman"/>
                <a:ea typeface="Times New Roman"/>
                <a:cs typeface="Times New Roman"/>
                <a:sym typeface="Times New Roman"/>
              </a:rPr>
              <a:t> </a:t>
            </a:r>
            <a:endParaRPr sz="1800" b="0" i="0" u="none" strike="noStrike" cap="none" dirty="0">
              <a:solidFill>
                <a:srgbClr val="000000"/>
              </a:solidFill>
              <a:latin typeface="Arial"/>
              <a:ea typeface="Arial"/>
              <a:cs typeface="Arial"/>
              <a:sym typeface="Arial"/>
            </a:endParaRPr>
          </a:p>
        </p:txBody>
      </p:sp>
      <p:grpSp>
        <p:nvGrpSpPr>
          <p:cNvPr id="1305" name="Google Shape;1305;p76"/>
          <p:cNvGrpSpPr/>
          <p:nvPr/>
        </p:nvGrpSpPr>
        <p:grpSpPr>
          <a:xfrm>
            <a:off x="0" y="518280"/>
            <a:ext cx="7772400" cy="400200"/>
            <a:chOff x="0" y="518280"/>
            <a:chExt cx="7772400" cy="400200"/>
          </a:xfrm>
        </p:grpSpPr>
        <p:sp>
          <p:nvSpPr>
            <p:cNvPr id="1306" name="Google Shape;1306;p76"/>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About the Authors</a:t>
              </a:r>
              <a:endParaRPr sz="1400" b="0" i="0" u="none" strike="noStrike" cap="none">
                <a:solidFill>
                  <a:srgbClr val="000000"/>
                </a:solidFill>
                <a:latin typeface="Arial"/>
                <a:ea typeface="Arial"/>
                <a:cs typeface="Arial"/>
                <a:sym typeface="Arial"/>
              </a:endParaRPr>
            </a:p>
          </p:txBody>
        </p:sp>
        <p:cxnSp>
          <p:nvCxnSpPr>
            <p:cNvPr id="1307" name="Google Shape;1307;p76"/>
            <p:cNvCxnSpPr/>
            <p:nvPr/>
          </p:nvCxnSpPr>
          <p:spPr>
            <a:xfrm>
              <a:off x="457200" y="918390"/>
              <a:ext cx="6858000" cy="0"/>
            </a:xfrm>
            <a:prstGeom prst="straightConnector1">
              <a:avLst/>
            </a:prstGeom>
            <a:noFill/>
            <a:ln w="38100" cap="flat" cmpd="sng">
              <a:solidFill>
                <a:schemeClr val="dk1"/>
              </a:solidFill>
              <a:prstDash val="solid"/>
              <a:miter lim="800000"/>
              <a:headEnd type="none" w="sm" len="sm"/>
              <a:tailEnd type="none" w="sm" len="sm"/>
            </a:ln>
          </p:spPr>
        </p:cxnSp>
      </p:grpSp>
      <p:pic>
        <p:nvPicPr>
          <p:cNvPr id="1308" name="Google Shape;1308;p76"/>
          <p:cNvPicPr preferRelativeResize="0"/>
          <p:nvPr/>
        </p:nvPicPr>
        <p:blipFill rotWithShape="1">
          <a:blip r:embed="rId3">
            <a:alphaModFix/>
          </a:blip>
          <a:srcRect/>
          <a:stretch/>
        </p:blipFill>
        <p:spPr>
          <a:xfrm>
            <a:off x="457200" y="577342"/>
            <a:ext cx="274320" cy="274322"/>
          </a:xfrm>
          <a:prstGeom prst="rect">
            <a:avLst/>
          </a:prstGeom>
          <a:noFill/>
          <a:ln>
            <a:noFill/>
          </a:ln>
        </p:spPr>
      </p:pic>
      <p:pic>
        <p:nvPicPr>
          <p:cNvPr id="1309" name="Google Shape;1309;p76"/>
          <p:cNvPicPr preferRelativeResize="0"/>
          <p:nvPr/>
        </p:nvPicPr>
        <p:blipFill rotWithShape="1">
          <a:blip r:embed="rId3">
            <a:alphaModFix/>
          </a:blip>
          <a:srcRect/>
          <a:stretch/>
        </p:blipFill>
        <p:spPr>
          <a:xfrm>
            <a:off x="7031556" y="577342"/>
            <a:ext cx="274320" cy="274322"/>
          </a:xfrm>
          <a:prstGeom prst="rect">
            <a:avLst/>
          </a:prstGeom>
          <a:noFill/>
          <a:ln>
            <a:noFill/>
          </a:ln>
        </p:spPr>
      </p:pic>
      <p:sp>
        <p:nvSpPr>
          <p:cNvPr id="3" name="Slide Number Placeholder 2">
            <a:extLst>
              <a:ext uri="{FF2B5EF4-FFF2-40B4-BE49-F238E27FC236}">
                <a16:creationId xmlns:a16="http://schemas.microsoft.com/office/drawing/2014/main" id="{9DA02BE1-EA12-B845-8F1B-2A850DE87861}"/>
              </a:ext>
            </a:extLst>
          </p:cNvPr>
          <p:cNvSpPr>
            <a:spLocks noGrp="1"/>
          </p:cNvSpPr>
          <p:nvPr>
            <p:ph type="sldNum" idx="12"/>
          </p:nvPr>
        </p:nvSpPr>
        <p:spPr/>
        <p:txBody>
          <a:bodyPr/>
          <a:lstStyle/>
          <a:p>
            <a:fld id="{00000000-1234-1234-1234-123412341234}" type="slidenum">
              <a:rPr lang="en-US" smtClean="0"/>
              <a:pPr/>
              <a:t>206</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4"/>
          <p:cNvSpPr/>
          <p:nvPr/>
        </p:nvSpPr>
        <p:spPr>
          <a:xfrm>
            <a:off x="2377276" y="366714"/>
            <a:ext cx="3017700" cy="502800"/>
          </a:xfrm>
          <a:prstGeom prst="rect">
            <a:avLst/>
          </a:prstGeom>
          <a:noFill/>
          <a:ln>
            <a:noFill/>
          </a:ln>
        </p:spPr>
        <p:txBody>
          <a:bodyPr spcFirstLastPara="1" wrap="square" lIns="100550" tIns="50250" rIns="100550" bIns="50250" numCol="1" anchor="ctr" anchorCtr="0">
            <a:noAutofit/>
          </a:bodyPr>
          <a:lstStyle/>
          <a:p>
            <a:pPr marL="0" marR="0" lvl="0" indent="0" algn="ctr" rtl="0">
              <a:lnSpc>
                <a:spcPct val="100000"/>
              </a:lnSpc>
              <a:spcBef>
                <a:spcPts val="0"/>
              </a:spcBef>
              <a:spcAft>
                <a:spcPts val="0"/>
              </a:spcAft>
              <a:buClr>
                <a:srgbClr val="000000"/>
              </a:buClr>
              <a:buSzPts val="1979"/>
              <a:buFont typeface="Arial"/>
              <a:buNone/>
            </a:pPr>
            <a:endParaRPr sz="1979" b="1" i="0" u="sng" strike="noStrike" cap="none">
              <a:solidFill>
                <a:schemeClr val="dk1"/>
              </a:solidFill>
              <a:latin typeface="Roboto"/>
              <a:ea typeface="Roboto"/>
              <a:cs typeface="Roboto"/>
              <a:sym typeface="Roboto"/>
            </a:endParaRPr>
          </a:p>
        </p:txBody>
      </p:sp>
      <p:sp>
        <p:nvSpPr>
          <p:cNvPr id="394" name="Google Shape;394;p24"/>
          <p:cNvSpPr/>
          <p:nvPr/>
        </p:nvSpPr>
        <p:spPr>
          <a:xfrm>
            <a:off x="3020873" y="756140"/>
            <a:ext cx="2133000" cy="600000"/>
          </a:xfrm>
          <a:prstGeom prst="rect">
            <a:avLst/>
          </a:prstGeom>
          <a:noFill/>
          <a:ln>
            <a:noFill/>
          </a:ln>
        </p:spPr>
        <p:txBody>
          <a:bodyPr spcFirstLastPara="1" wrap="square" lIns="100550" tIns="50250" rIns="100550" bIns="50250" numCol="1" anchor="t" anchorCtr="0">
            <a:noAutofit/>
          </a:bodyPr>
          <a:lstStyle/>
          <a:p>
            <a:pPr marL="0" marR="0" lvl="0" indent="0" algn="l" rtl="0">
              <a:lnSpc>
                <a:spcPct val="100000"/>
              </a:lnSpc>
              <a:spcBef>
                <a:spcPts val="0"/>
              </a:spcBef>
              <a:spcAft>
                <a:spcPts val="0"/>
              </a:spcAft>
              <a:buClr>
                <a:srgbClr val="000000"/>
              </a:buClr>
              <a:buSzPts val="1540"/>
              <a:buFont typeface="Arial"/>
              <a:buNone/>
            </a:pPr>
            <a:endParaRPr sz="1540" b="0" i="0" u="none" strike="noStrike" cap="none">
              <a:solidFill>
                <a:srgbClr val="000000"/>
              </a:solidFill>
              <a:latin typeface="Roboto"/>
              <a:ea typeface="Roboto"/>
              <a:cs typeface="Roboto"/>
              <a:sym typeface="Roboto"/>
            </a:endParaRPr>
          </a:p>
        </p:txBody>
      </p:sp>
      <p:grpSp>
        <p:nvGrpSpPr>
          <p:cNvPr id="396" name="Google Shape;396;p24"/>
          <p:cNvGrpSpPr/>
          <p:nvPr/>
        </p:nvGrpSpPr>
        <p:grpSpPr>
          <a:xfrm>
            <a:off x="-11914" y="486650"/>
            <a:ext cx="7772400" cy="909350"/>
            <a:chOff x="0" y="1064143"/>
            <a:chExt cx="7772400" cy="804592"/>
          </a:xfrm>
        </p:grpSpPr>
        <p:sp>
          <p:nvSpPr>
            <p:cNvPr id="397" name="Google Shape;397;p24"/>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Roboto"/>
                <a:ea typeface="Roboto"/>
                <a:cs typeface="Roboto"/>
                <a:sym typeface="Roboto"/>
              </a:endParaRPr>
            </a:p>
          </p:txBody>
        </p:sp>
        <p:sp>
          <p:nvSpPr>
            <p:cNvPr id="398" name="Google Shape;398;p24"/>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a:t>
              </a:r>
              <a:r>
                <a:rPr lang="en-US" sz="2000" b="1" dirty="0">
                  <a:solidFill>
                    <a:schemeClr val="dk1"/>
                  </a:solidFill>
                  <a:latin typeface="Roboto"/>
                  <a:ea typeface="Roboto"/>
                  <a:cs typeface="Roboto"/>
                  <a:sym typeface="Roboto"/>
                </a:rPr>
                <a:t>6</a:t>
              </a:r>
              <a:r>
                <a:rPr lang="en-US" sz="2000" b="1" i="0" u="none" strike="noStrike" cap="none" dirty="0">
                  <a:solidFill>
                    <a:schemeClr val="dk1"/>
                  </a:solidFill>
                  <a:latin typeface="Roboto"/>
                  <a:ea typeface="Roboto"/>
                  <a:cs typeface="Roboto"/>
                  <a:sym typeface="Roboto"/>
                </a:rPr>
                <a:t> Continued</a:t>
              </a:r>
              <a:endParaRPr sz="1400" b="0" i="0" u="none" strike="noStrike" cap="none" dirty="0">
                <a:solidFill>
                  <a:srgbClr val="000000"/>
                </a:solidFill>
                <a:latin typeface="Arial"/>
                <a:ea typeface="Arial"/>
                <a:cs typeface="Arial"/>
                <a:sym typeface="Arial"/>
              </a:endParaRPr>
            </a:p>
          </p:txBody>
        </p:sp>
      </p:grpSp>
      <p:grpSp>
        <p:nvGrpSpPr>
          <p:cNvPr id="399" name="Google Shape;399;p24"/>
          <p:cNvGrpSpPr/>
          <p:nvPr/>
        </p:nvGrpSpPr>
        <p:grpSpPr>
          <a:xfrm>
            <a:off x="457125" y="4737316"/>
            <a:ext cx="6858275" cy="1692000"/>
            <a:chOff x="339693" y="1999716"/>
            <a:chExt cx="7093056" cy="1692000"/>
          </a:xfrm>
        </p:grpSpPr>
        <p:cxnSp>
          <p:nvCxnSpPr>
            <p:cNvPr id="400" name="Google Shape;400;p24"/>
            <p:cNvCxnSpPr/>
            <p:nvPr/>
          </p:nvCxnSpPr>
          <p:spPr>
            <a:xfrm>
              <a:off x="339693" y="1999716"/>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401" name="Google Shape;401;p24"/>
            <p:cNvCxnSpPr/>
            <p:nvPr/>
          </p:nvCxnSpPr>
          <p:spPr>
            <a:xfrm>
              <a:off x="339693" y="3681813"/>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402" name="Google Shape;402;p24"/>
            <p:cNvCxnSpPr/>
            <p:nvPr/>
          </p:nvCxnSpPr>
          <p:spPr>
            <a:xfrm>
              <a:off x="33969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03" name="Google Shape;403;p24"/>
            <p:cNvCxnSpPr/>
            <p:nvPr/>
          </p:nvCxnSpPr>
          <p:spPr>
            <a:xfrm>
              <a:off x="743270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04" name="Google Shape;404;p24"/>
            <p:cNvCxnSpPr/>
            <p:nvPr/>
          </p:nvCxnSpPr>
          <p:spPr>
            <a:xfrm>
              <a:off x="142935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05" name="Google Shape;405;p24"/>
            <p:cNvCxnSpPr/>
            <p:nvPr/>
          </p:nvCxnSpPr>
          <p:spPr>
            <a:xfrm>
              <a:off x="321243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06" name="Google Shape;406;p24"/>
            <p:cNvCxnSpPr/>
            <p:nvPr/>
          </p:nvCxnSpPr>
          <p:spPr>
            <a:xfrm>
              <a:off x="4992452" y="1999716"/>
              <a:ext cx="0" cy="1692000"/>
            </a:xfrm>
            <a:prstGeom prst="straightConnector1">
              <a:avLst/>
            </a:prstGeom>
            <a:noFill/>
            <a:ln w="19050" cap="flat" cmpd="sng">
              <a:solidFill>
                <a:schemeClr val="dk1"/>
              </a:solidFill>
              <a:prstDash val="solid"/>
              <a:miter lim="800000"/>
              <a:headEnd type="none" w="sm" len="sm"/>
              <a:tailEnd type="none" w="sm" len="sm"/>
            </a:ln>
          </p:spPr>
        </p:cxnSp>
        <p:sp>
          <p:nvSpPr>
            <p:cNvPr id="407" name="Google Shape;407;p24"/>
            <p:cNvSpPr txBox="1"/>
            <p:nvPr/>
          </p:nvSpPr>
          <p:spPr>
            <a:xfrm>
              <a:off x="4995513" y="2008284"/>
              <a:ext cx="2437200" cy="3078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cxnSp>
          <p:nvCxnSpPr>
            <p:cNvPr id="408" name="Google Shape;408;p24"/>
            <p:cNvCxnSpPr/>
            <p:nvPr/>
          </p:nvCxnSpPr>
          <p:spPr>
            <a:xfrm rot="10800000">
              <a:off x="4986849" y="2324456"/>
              <a:ext cx="2445900" cy="0"/>
            </a:xfrm>
            <a:prstGeom prst="straightConnector1">
              <a:avLst/>
            </a:prstGeom>
            <a:noFill/>
            <a:ln w="19050" cap="flat" cmpd="sng">
              <a:solidFill>
                <a:schemeClr val="dk1"/>
              </a:solidFill>
              <a:prstDash val="solid"/>
              <a:miter lim="800000"/>
              <a:headEnd type="none" w="sm" len="sm"/>
              <a:tailEnd type="none" w="sm" len="sm"/>
            </a:ln>
          </p:spPr>
        </p:cxnSp>
        <p:sp>
          <p:nvSpPr>
            <p:cNvPr id="409" name="Google Shape;409;p24"/>
            <p:cNvSpPr txBox="1"/>
            <p:nvPr/>
          </p:nvSpPr>
          <p:spPr>
            <a:xfrm>
              <a:off x="4987034" y="2324603"/>
              <a:ext cx="2205900" cy="276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40404"/>
                  </a:solidFill>
                  <a:latin typeface="Roboto"/>
                  <a:ea typeface="Roboto"/>
                  <a:cs typeface="Roboto"/>
                  <a:sym typeface="Roboto"/>
                </a:rPr>
                <a:t>Notes on personnel</a:t>
              </a:r>
              <a:endParaRPr sz="1400" b="0" i="0" u="none" strike="noStrike" cap="none">
                <a:solidFill>
                  <a:srgbClr val="000000"/>
                </a:solidFill>
                <a:latin typeface="Arial"/>
                <a:ea typeface="Arial"/>
                <a:cs typeface="Arial"/>
                <a:sym typeface="Arial"/>
              </a:endParaRPr>
            </a:p>
          </p:txBody>
        </p:sp>
      </p:grpSp>
      <p:graphicFrame>
        <p:nvGraphicFramePr>
          <p:cNvPr id="410" name="Google Shape;410;p24"/>
          <p:cNvGraphicFramePr/>
          <p:nvPr/>
        </p:nvGraphicFramePr>
        <p:xfrm>
          <a:off x="457114" y="4333979"/>
          <a:ext cx="6858000" cy="370850"/>
        </p:xfrm>
        <a:graphic>
          <a:graphicData uri="http://schemas.openxmlformats.org/drawingml/2006/table">
            <a:tbl>
              <a:tblPr firstRow="1" bandRow="1">
                <a:noFill/>
                <a:tableStyleId>{042747B3-81F0-4FA9-8493-53476611B272}</a:tableStyleId>
              </a:tblPr>
              <a:tblGrid>
                <a:gridCol w="1057275">
                  <a:extLst>
                    <a:ext uri="{9D8B030D-6E8A-4147-A177-3AD203B41FA5}">
                      <a16:colId xmlns:a16="http://schemas.microsoft.com/office/drawing/2014/main" val="20000"/>
                    </a:ext>
                  </a:extLst>
                </a:gridCol>
                <a:gridCol w="1720225">
                  <a:extLst>
                    <a:ext uri="{9D8B030D-6E8A-4147-A177-3AD203B41FA5}">
                      <a16:colId xmlns:a16="http://schemas.microsoft.com/office/drawing/2014/main" val="20001"/>
                    </a:ext>
                  </a:extLst>
                </a:gridCol>
                <a:gridCol w="1720225">
                  <a:extLst>
                    <a:ext uri="{9D8B030D-6E8A-4147-A177-3AD203B41FA5}">
                      <a16:colId xmlns:a16="http://schemas.microsoft.com/office/drawing/2014/main" val="20002"/>
                    </a:ext>
                  </a:extLst>
                </a:gridCol>
                <a:gridCol w="23602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Tag</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Coverages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Stunt</a:t>
                      </a:r>
                      <a:r>
                        <a:rPr lang="en-US" sz="1400" u="none" strike="noStrike" cap="none">
                          <a:solidFill>
                            <a:schemeClr val="lt1"/>
                          </a:solidFill>
                          <a:latin typeface="Roboto"/>
                          <a:ea typeface="Roboto"/>
                          <a:cs typeface="Roboto"/>
                          <a:sym typeface="Roboto"/>
                        </a:rPr>
                        <a:t>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Grouping</a:t>
                      </a:r>
                      <a:endParaRPr sz="1400" u="none" strike="noStrike" cap="none"/>
                    </a:p>
                  </a:txBody>
                  <a:tcPr marL="91450" marR="91450" marT="45725" marB="45725" anchor="ctr">
                    <a:solidFill>
                      <a:schemeClr val="dk1"/>
                    </a:solidFill>
                  </a:tcPr>
                </a:tc>
                <a:extLst>
                  <a:ext uri="{0D108BD9-81ED-4DB2-BD59-A6C34878D82A}">
                    <a16:rowId xmlns:a16="http://schemas.microsoft.com/office/drawing/2014/main" val="10000"/>
                  </a:ext>
                </a:extLst>
              </a:tr>
            </a:tbl>
          </a:graphicData>
        </a:graphic>
      </p:graphicFrame>
      <p:grpSp>
        <p:nvGrpSpPr>
          <p:cNvPr id="411" name="Google Shape;411;p24"/>
          <p:cNvGrpSpPr/>
          <p:nvPr/>
        </p:nvGrpSpPr>
        <p:grpSpPr>
          <a:xfrm>
            <a:off x="457136" y="1807007"/>
            <a:ext cx="6858275" cy="1692000"/>
            <a:chOff x="339693" y="1999716"/>
            <a:chExt cx="7093056" cy="1692000"/>
          </a:xfrm>
        </p:grpSpPr>
        <p:cxnSp>
          <p:nvCxnSpPr>
            <p:cNvPr id="412" name="Google Shape;412;p24"/>
            <p:cNvCxnSpPr/>
            <p:nvPr/>
          </p:nvCxnSpPr>
          <p:spPr>
            <a:xfrm>
              <a:off x="339693" y="1999716"/>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413" name="Google Shape;413;p24"/>
            <p:cNvCxnSpPr/>
            <p:nvPr/>
          </p:nvCxnSpPr>
          <p:spPr>
            <a:xfrm>
              <a:off x="339693" y="3681813"/>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414" name="Google Shape;414;p24"/>
            <p:cNvCxnSpPr/>
            <p:nvPr/>
          </p:nvCxnSpPr>
          <p:spPr>
            <a:xfrm>
              <a:off x="33969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15" name="Google Shape;415;p24"/>
            <p:cNvCxnSpPr/>
            <p:nvPr/>
          </p:nvCxnSpPr>
          <p:spPr>
            <a:xfrm>
              <a:off x="743270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16" name="Google Shape;416;p24"/>
            <p:cNvCxnSpPr/>
            <p:nvPr/>
          </p:nvCxnSpPr>
          <p:spPr>
            <a:xfrm>
              <a:off x="142935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17" name="Google Shape;417;p24"/>
            <p:cNvCxnSpPr/>
            <p:nvPr/>
          </p:nvCxnSpPr>
          <p:spPr>
            <a:xfrm>
              <a:off x="321243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18" name="Google Shape;418;p24"/>
            <p:cNvCxnSpPr/>
            <p:nvPr/>
          </p:nvCxnSpPr>
          <p:spPr>
            <a:xfrm>
              <a:off x="4992452" y="1999716"/>
              <a:ext cx="0" cy="1692000"/>
            </a:xfrm>
            <a:prstGeom prst="straightConnector1">
              <a:avLst/>
            </a:prstGeom>
            <a:noFill/>
            <a:ln w="19050" cap="flat" cmpd="sng">
              <a:solidFill>
                <a:schemeClr val="dk1"/>
              </a:solidFill>
              <a:prstDash val="solid"/>
              <a:miter lim="800000"/>
              <a:headEnd type="none" w="sm" len="sm"/>
              <a:tailEnd type="none" w="sm" len="sm"/>
            </a:ln>
          </p:spPr>
        </p:cxnSp>
        <p:sp>
          <p:nvSpPr>
            <p:cNvPr id="419" name="Google Shape;419;p24"/>
            <p:cNvSpPr txBox="1"/>
            <p:nvPr/>
          </p:nvSpPr>
          <p:spPr>
            <a:xfrm>
              <a:off x="4995513" y="2008284"/>
              <a:ext cx="2437200" cy="3078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cxnSp>
          <p:nvCxnSpPr>
            <p:cNvPr id="420" name="Google Shape;420;p24"/>
            <p:cNvCxnSpPr/>
            <p:nvPr/>
          </p:nvCxnSpPr>
          <p:spPr>
            <a:xfrm rot="10800000">
              <a:off x="4986849" y="2324456"/>
              <a:ext cx="2445900" cy="0"/>
            </a:xfrm>
            <a:prstGeom prst="straightConnector1">
              <a:avLst/>
            </a:prstGeom>
            <a:noFill/>
            <a:ln w="19050" cap="flat" cmpd="sng">
              <a:solidFill>
                <a:schemeClr val="dk1"/>
              </a:solidFill>
              <a:prstDash val="solid"/>
              <a:miter lim="800000"/>
              <a:headEnd type="none" w="sm" len="sm"/>
              <a:tailEnd type="none" w="sm" len="sm"/>
            </a:ln>
          </p:spPr>
        </p:cxnSp>
        <p:sp>
          <p:nvSpPr>
            <p:cNvPr id="421" name="Google Shape;421;p24"/>
            <p:cNvSpPr txBox="1"/>
            <p:nvPr/>
          </p:nvSpPr>
          <p:spPr>
            <a:xfrm>
              <a:off x="4987034" y="2324603"/>
              <a:ext cx="2205900" cy="276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40404"/>
                  </a:solidFill>
                  <a:latin typeface="Roboto"/>
                  <a:ea typeface="Roboto"/>
                  <a:cs typeface="Roboto"/>
                  <a:sym typeface="Roboto"/>
                </a:rPr>
                <a:t>Notes on personnel</a:t>
              </a:r>
              <a:endParaRPr sz="1400" b="0" i="0" u="none" strike="noStrike" cap="none">
                <a:solidFill>
                  <a:srgbClr val="000000"/>
                </a:solidFill>
                <a:latin typeface="Arial"/>
                <a:ea typeface="Arial"/>
                <a:cs typeface="Arial"/>
                <a:sym typeface="Arial"/>
              </a:endParaRPr>
            </a:p>
          </p:txBody>
        </p:sp>
      </p:grpSp>
      <p:graphicFrame>
        <p:nvGraphicFramePr>
          <p:cNvPr id="422" name="Google Shape;422;p24"/>
          <p:cNvGraphicFramePr/>
          <p:nvPr/>
        </p:nvGraphicFramePr>
        <p:xfrm>
          <a:off x="457125" y="1403670"/>
          <a:ext cx="6858000" cy="370850"/>
        </p:xfrm>
        <a:graphic>
          <a:graphicData uri="http://schemas.openxmlformats.org/drawingml/2006/table">
            <a:tbl>
              <a:tblPr firstRow="1" bandRow="1">
                <a:noFill/>
                <a:tableStyleId>{042747B3-81F0-4FA9-8493-53476611B272}</a:tableStyleId>
              </a:tblPr>
              <a:tblGrid>
                <a:gridCol w="1057275">
                  <a:extLst>
                    <a:ext uri="{9D8B030D-6E8A-4147-A177-3AD203B41FA5}">
                      <a16:colId xmlns:a16="http://schemas.microsoft.com/office/drawing/2014/main" val="20000"/>
                    </a:ext>
                  </a:extLst>
                </a:gridCol>
                <a:gridCol w="1720225">
                  <a:extLst>
                    <a:ext uri="{9D8B030D-6E8A-4147-A177-3AD203B41FA5}">
                      <a16:colId xmlns:a16="http://schemas.microsoft.com/office/drawing/2014/main" val="20001"/>
                    </a:ext>
                  </a:extLst>
                </a:gridCol>
                <a:gridCol w="1720225">
                  <a:extLst>
                    <a:ext uri="{9D8B030D-6E8A-4147-A177-3AD203B41FA5}">
                      <a16:colId xmlns:a16="http://schemas.microsoft.com/office/drawing/2014/main" val="20002"/>
                    </a:ext>
                  </a:extLst>
                </a:gridCol>
                <a:gridCol w="23602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Tag</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Coverages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Stunt</a:t>
                      </a:r>
                      <a:r>
                        <a:rPr lang="en-US" sz="1400" u="none" strike="noStrike" cap="none">
                          <a:solidFill>
                            <a:schemeClr val="lt1"/>
                          </a:solidFill>
                          <a:latin typeface="Roboto"/>
                          <a:ea typeface="Roboto"/>
                          <a:cs typeface="Roboto"/>
                          <a:sym typeface="Roboto"/>
                        </a:rPr>
                        <a:t>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Grouping</a:t>
                      </a:r>
                      <a:endParaRPr sz="1400" u="none" strike="noStrike" cap="none"/>
                    </a:p>
                  </a:txBody>
                  <a:tcPr marL="91450" marR="91450" marT="45725" marB="45725" anchor="ctr">
                    <a:solidFill>
                      <a:schemeClr val="dk1"/>
                    </a:solidFill>
                  </a:tcPr>
                </a:tc>
                <a:extLst>
                  <a:ext uri="{0D108BD9-81ED-4DB2-BD59-A6C34878D82A}">
                    <a16:rowId xmlns:a16="http://schemas.microsoft.com/office/drawing/2014/main" val="10000"/>
                  </a:ext>
                </a:extLst>
              </a:tr>
            </a:tbl>
          </a:graphicData>
        </a:graphic>
      </p:graphicFrame>
      <p:grpSp>
        <p:nvGrpSpPr>
          <p:cNvPr id="423" name="Google Shape;423;p24"/>
          <p:cNvGrpSpPr/>
          <p:nvPr/>
        </p:nvGrpSpPr>
        <p:grpSpPr>
          <a:xfrm>
            <a:off x="444999" y="7675126"/>
            <a:ext cx="6858275" cy="1692000"/>
            <a:chOff x="339693" y="1999716"/>
            <a:chExt cx="7093056" cy="1692000"/>
          </a:xfrm>
        </p:grpSpPr>
        <p:cxnSp>
          <p:nvCxnSpPr>
            <p:cNvPr id="424" name="Google Shape;424;p24"/>
            <p:cNvCxnSpPr/>
            <p:nvPr/>
          </p:nvCxnSpPr>
          <p:spPr>
            <a:xfrm>
              <a:off x="339693" y="1999716"/>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425" name="Google Shape;425;p24"/>
            <p:cNvCxnSpPr/>
            <p:nvPr/>
          </p:nvCxnSpPr>
          <p:spPr>
            <a:xfrm>
              <a:off x="339693" y="3681813"/>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426" name="Google Shape;426;p24"/>
            <p:cNvCxnSpPr/>
            <p:nvPr/>
          </p:nvCxnSpPr>
          <p:spPr>
            <a:xfrm>
              <a:off x="33969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27" name="Google Shape;427;p24"/>
            <p:cNvCxnSpPr/>
            <p:nvPr/>
          </p:nvCxnSpPr>
          <p:spPr>
            <a:xfrm>
              <a:off x="743270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28" name="Google Shape;428;p24"/>
            <p:cNvCxnSpPr/>
            <p:nvPr/>
          </p:nvCxnSpPr>
          <p:spPr>
            <a:xfrm>
              <a:off x="142935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29" name="Google Shape;429;p24"/>
            <p:cNvCxnSpPr/>
            <p:nvPr/>
          </p:nvCxnSpPr>
          <p:spPr>
            <a:xfrm>
              <a:off x="321243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30" name="Google Shape;430;p24"/>
            <p:cNvCxnSpPr/>
            <p:nvPr/>
          </p:nvCxnSpPr>
          <p:spPr>
            <a:xfrm>
              <a:off x="4992452" y="1999716"/>
              <a:ext cx="0" cy="1692000"/>
            </a:xfrm>
            <a:prstGeom prst="straightConnector1">
              <a:avLst/>
            </a:prstGeom>
            <a:noFill/>
            <a:ln w="19050" cap="flat" cmpd="sng">
              <a:solidFill>
                <a:schemeClr val="dk1"/>
              </a:solidFill>
              <a:prstDash val="solid"/>
              <a:miter lim="800000"/>
              <a:headEnd type="none" w="sm" len="sm"/>
              <a:tailEnd type="none" w="sm" len="sm"/>
            </a:ln>
          </p:spPr>
        </p:cxnSp>
        <p:sp>
          <p:nvSpPr>
            <p:cNvPr id="431" name="Google Shape;431;p24"/>
            <p:cNvSpPr txBox="1"/>
            <p:nvPr/>
          </p:nvSpPr>
          <p:spPr>
            <a:xfrm>
              <a:off x="4995513" y="2008284"/>
              <a:ext cx="2437200" cy="3078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cxnSp>
          <p:nvCxnSpPr>
            <p:cNvPr id="432" name="Google Shape;432;p24"/>
            <p:cNvCxnSpPr/>
            <p:nvPr/>
          </p:nvCxnSpPr>
          <p:spPr>
            <a:xfrm rot="10800000">
              <a:off x="4986849" y="2324456"/>
              <a:ext cx="2445900" cy="0"/>
            </a:xfrm>
            <a:prstGeom prst="straightConnector1">
              <a:avLst/>
            </a:prstGeom>
            <a:noFill/>
            <a:ln w="19050" cap="flat" cmpd="sng">
              <a:solidFill>
                <a:schemeClr val="dk1"/>
              </a:solidFill>
              <a:prstDash val="solid"/>
              <a:miter lim="800000"/>
              <a:headEnd type="none" w="sm" len="sm"/>
              <a:tailEnd type="none" w="sm" len="sm"/>
            </a:ln>
          </p:spPr>
        </p:cxnSp>
        <p:sp>
          <p:nvSpPr>
            <p:cNvPr id="433" name="Google Shape;433;p24"/>
            <p:cNvSpPr txBox="1"/>
            <p:nvPr/>
          </p:nvSpPr>
          <p:spPr>
            <a:xfrm>
              <a:off x="4987034" y="2324603"/>
              <a:ext cx="2205900" cy="276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40404"/>
                  </a:solidFill>
                  <a:latin typeface="Roboto"/>
                  <a:ea typeface="Roboto"/>
                  <a:cs typeface="Roboto"/>
                  <a:sym typeface="Roboto"/>
                </a:rPr>
                <a:t>Notes on personnel</a:t>
              </a:r>
              <a:endParaRPr sz="1400" b="0" i="0" u="none" strike="noStrike" cap="none">
                <a:solidFill>
                  <a:srgbClr val="000000"/>
                </a:solidFill>
                <a:latin typeface="Arial"/>
                <a:ea typeface="Arial"/>
                <a:cs typeface="Arial"/>
                <a:sym typeface="Arial"/>
              </a:endParaRPr>
            </a:p>
          </p:txBody>
        </p:sp>
      </p:grpSp>
      <p:graphicFrame>
        <p:nvGraphicFramePr>
          <p:cNvPr id="434" name="Google Shape;434;p24"/>
          <p:cNvGraphicFramePr/>
          <p:nvPr/>
        </p:nvGraphicFramePr>
        <p:xfrm>
          <a:off x="444988" y="7271788"/>
          <a:ext cx="6858000" cy="370850"/>
        </p:xfrm>
        <a:graphic>
          <a:graphicData uri="http://schemas.openxmlformats.org/drawingml/2006/table">
            <a:tbl>
              <a:tblPr firstRow="1" bandRow="1">
                <a:noFill/>
                <a:tableStyleId>{042747B3-81F0-4FA9-8493-53476611B272}</a:tableStyleId>
              </a:tblPr>
              <a:tblGrid>
                <a:gridCol w="1057275">
                  <a:extLst>
                    <a:ext uri="{9D8B030D-6E8A-4147-A177-3AD203B41FA5}">
                      <a16:colId xmlns:a16="http://schemas.microsoft.com/office/drawing/2014/main" val="20000"/>
                    </a:ext>
                  </a:extLst>
                </a:gridCol>
                <a:gridCol w="1720225">
                  <a:extLst>
                    <a:ext uri="{9D8B030D-6E8A-4147-A177-3AD203B41FA5}">
                      <a16:colId xmlns:a16="http://schemas.microsoft.com/office/drawing/2014/main" val="20001"/>
                    </a:ext>
                  </a:extLst>
                </a:gridCol>
                <a:gridCol w="1720225">
                  <a:extLst>
                    <a:ext uri="{9D8B030D-6E8A-4147-A177-3AD203B41FA5}">
                      <a16:colId xmlns:a16="http://schemas.microsoft.com/office/drawing/2014/main" val="20002"/>
                    </a:ext>
                  </a:extLst>
                </a:gridCol>
                <a:gridCol w="23602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Tag</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Coverages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Stunt</a:t>
                      </a:r>
                      <a:r>
                        <a:rPr lang="en-US" sz="1400" u="none" strike="noStrike" cap="none">
                          <a:solidFill>
                            <a:schemeClr val="lt1"/>
                          </a:solidFill>
                          <a:latin typeface="Roboto"/>
                          <a:ea typeface="Roboto"/>
                          <a:cs typeface="Roboto"/>
                          <a:sym typeface="Roboto"/>
                        </a:rPr>
                        <a:t>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Grouping</a:t>
                      </a:r>
                      <a:endParaRPr sz="1400" u="none" strike="noStrike" cap="none"/>
                    </a:p>
                  </a:txBody>
                  <a:tcPr marL="91450" marR="91450" marT="45725" marB="45725" anchor="ctr">
                    <a:solidFill>
                      <a:schemeClr val="dk1"/>
                    </a:solidFill>
                  </a:tcPr>
                </a:tc>
                <a:extLst>
                  <a:ext uri="{0D108BD9-81ED-4DB2-BD59-A6C34878D82A}">
                    <a16:rowId xmlns:a16="http://schemas.microsoft.com/office/drawing/2014/main" val="10000"/>
                  </a:ext>
                </a:extLst>
              </a:tr>
            </a:tbl>
          </a:graphicData>
        </a:graphic>
      </p:graphicFrame>
      <p:sp>
        <p:nvSpPr>
          <p:cNvPr id="3" name="Slide Number Placeholder 2">
            <a:extLst>
              <a:ext uri="{FF2B5EF4-FFF2-40B4-BE49-F238E27FC236}">
                <a16:creationId xmlns:a16="http://schemas.microsoft.com/office/drawing/2014/main" id="{5DE65648-5AE9-974E-8997-F60A30D591E3}"/>
              </a:ext>
            </a:extLst>
          </p:cNvPr>
          <p:cNvSpPr>
            <a:spLocks noGrp="1"/>
          </p:cNvSpPr>
          <p:nvPr>
            <p:ph type="sldNum" idx="12"/>
          </p:nvPr>
        </p:nvSpPr>
        <p:spPr/>
        <p:txBody>
          <a:bodyPr/>
          <a:lstStyle/>
          <a:p>
            <a:fld id="{00000000-1234-1234-1234-123412341234}"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4"/>
          <p:cNvSpPr/>
          <p:nvPr/>
        </p:nvSpPr>
        <p:spPr>
          <a:xfrm>
            <a:off x="2377276" y="366714"/>
            <a:ext cx="3017700" cy="502800"/>
          </a:xfrm>
          <a:prstGeom prst="rect">
            <a:avLst/>
          </a:prstGeom>
          <a:noFill/>
          <a:ln>
            <a:noFill/>
          </a:ln>
        </p:spPr>
        <p:txBody>
          <a:bodyPr spcFirstLastPara="1" wrap="square" lIns="100550" tIns="50250" rIns="100550" bIns="50250" numCol="1" anchor="ctr" anchorCtr="0">
            <a:noAutofit/>
          </a:bodyPr>
          <a:lstStyle/>
          <a:p>
            <a:pPr marL="0" marR="0" lvl="0" indent="0" algn="ctr" rtl="0">
              <a:lnSpc>
                <a:spcPct val="100000"/>
              </a:lnSpc>
              <a:spcBef>
                <a:spcPts val="0"/>
              </a:spcBef>
              <a:spcAft>
                <a:spcPts val="0"/>
              </a:spcAft>
              <a:buClr>
                <a:srgbClr val="000000"/>
              </a:buClr>
              <a:buSzPts val="1979"/>
              <a:buFont typeface="Arial"/>
              <a:buNone/>
            </a:pPr>
            <a:endParaRPr sz="1979" b="1" i="0" u="sng" strike="noStrike" cap="none">
              <a:solidFill>
                <a:schemeClr val="dk1"/>
              </a:solidFill>
              <a:latin typeface="Roboto"/>
              <a:ea typeface="Roboto"/>
              <a:cs typeface="Roboto"/>
              <a:sym typeface="Roboto"/>
            </a:endParaRPr>
          </a:p>
        </p:txBody>
      </p:sp>
      <p:sp>
        <p:nvSpPr>
          <p:cNvPr id="394" name="Google Shape;394;p24"/>
          <p:cNvSpPr/>
          <p:nvPr/>
        </p:nvSpPr>
        <p:spPr>
          <a:xfrm>
            <a:off x="3020873" y="756140"/>
            <a:ext cx="2133000" cy="600000"/>
          </a:xfrm>
          <a:prstGeom prst="rect">
            <a:avLst/>
          </a:prstGeom>
          <a:noFill/>
          <a:ln>
            <a:noFill/>
          </a:ln>
        </p:spPr>
        <p:txBody>
          <a:bodyPr spcFirstLastPara="1" wrap="square" lIns="100550" tIns="50250" rIns="100550" bIns="50250" numCol="1" anchor="t" anchorCtr="0">
            <a:noAutofit/>
          </a:bodyPr>
          <a:lstStyle/>
          <a:p>
            <a:pPr marL="0" marR="0" lvl="0" indent="0" algn="l" rtl="0">
              <a:lnSpc>
                <a:spcPct val="100000"/>
              </a:lnSpc>
              <a:spcBef>
                <a:spcPts val="0"/>
              </a:spcBef>
              <a:spcAft>
                <a:spcPts val="0"/>
              </a:spcAft>
              <a:buClr>
                <a:srgbClr val="000000"/>
              </a:buClr>
              <a:buSzPts val="1540"/>
              <a:buFont typeface="Arial"/>
              <a:buNone/>
            </a:pPr>
            <a:endParaRPr sz="1540" b="0" i="0" u="none" strike="noStrike" cap="none">
              <a:solidFill>
                <a:srgbClr val="000000"/>
              </a:solidFill>
              <a:latin typeface="Roboto"/>
              <a:ea typeface="Roboto"/>
              <a:cs typeface="Roboto"/>
              <a:sym typeface="Roboto"/>
            </a:endParaRPr>
          </a:p>
        </p:txBody>
      </p:sp>
      <p:grpSp>
        <p:nvGrpSpPr>
          <p:cNvPr id="396" name="Google Shape;396;p24"/>
          <p:cNvGrpSpPr/>
          <p:nvPr/>
        </p:nvGrpSpPr>
        <p:grpSpPr>
          <a:xfrm>
            <a:off x="-11914" y="486650"/>
            <a:ext cx="7772400" cy="909350"/>
            <a:chOff x="0" y="1064143"/>
            <a:chExt cx="7772400" cy="804592"/>
          </a:xfrm>
        </p:grpSpPr>
        <p:sp>
          <p:nvSpPr>
            <p:cNvPr id="397" name="Google Shape;397;p24"/>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Roboto"/>
                <a:ea typeface="Roboto"/>
                <a:cs typeface="Roboto"/>
                <a:sym typeface="Roboto"/>
              </a:endParaRPr>
            </a:p>
          </p:txBody>
        </p:sp>
        <p:sp>
          <p:nvSpPr>
            <p:cNvPr id="398" name="Google Shape;398;p24"/>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a:t>
              </a:r>
              <a:r>
                <a:rPr lang="en-US" sz="2000" b="1" dirty="0">
                  <a:solidFill>
                    <a:schemeClr val="dk1"/>
                  </a:solidFill>
                  <a:latin typeface="Roboto"/>
                  <a:ea typeface="Roboto"/>
                  <a:cs typeface="Roboto"/>
                  <a:sym typeface="Roboto"/>
                </a:rPr>
                <a:t>6</a:t>
              </a:r>
              <a:r>
                <a:rPr lang="en-US" sz="2000" b="1" i="0" u="none" strike="noStrike" cap="none" dirty="0">
                  <a:solidFill>
                    <a:schemeClr val="dk1"/>
                  </a:solidFill>
                  <a:latin typeface="Roboto"/>
                  <a:ea typeface="Roboto"/>
                  <a:cs typeface="Roboto"/>
                  <a:sym typeface="Roboto"/>
                </a:rPr>
                <a:t> Continued</a:t>
              </a:r>
              <a:endParaRPr sz="1400" b="0" i="0" u="none" strike="noStrike" cap="none" dirty="0">
                <a:solidFill>
                  <a:srgbClr val="000000"/>
                </a:solidFill>
                <a:latin typeface="Arial"/>
                <a:ea typeface="Arial"/>
                <a:cs typeface="Arial"/>
                <a:sym typeface="Arial"/>
              </a:endParaRPr>
            </a:p>
          </p:txBody>
        </p:sp>
      </p:grpSp>
      <p:grpSp>
        <p:nvGrpSpPr>
          <p:cNvPr id="399" name="Google Shape;399;p24"/>
          <p:cNvGrpSpPr/>
          <p:nvPr/>
        </p:nvGrpSpPr>
        <p:grpSpPr>
          <a:xfrm>
            <a:off x="457125" y="4737316"/>
            <a:ext cx="6858275" cy="1692000"/>
            <a:chOff x="339693" y="1999716"/>
            <a:chExt cx="7093056" cy="1692000"/>
          </a:xfrm>
        </p:grpSpPr>
        <p:cxnSp>
          <p:nvCxnSpPr>
            <p:cNvPr id="400" name="Google Shape;400;p24"/>
            <p:cNvCxnSpPr/>
            <p:nvPr/>
          </p:nvCxnSpPr>
          <p:spPr>
            <a:xfrm>
              <a:off x="339693" y="1999716"/>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401" name="Google Shape;401;p24"/>
            <p:cNvCxnSpPr/>
            <p:nvPr/>
          </p:nvCxnSpPr>
          <p:spPr>
            <a:xfrm>
              <a:off x="339693" y="3681813"/>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402" name="Google Shape;402;p24"/>
            <p:cNvCxnSpPr/>
            <p:nvPr/>
          </p:nvCxnSpPr>
          <p:spPr>
            <a:xfrm>
              <a:off x="33969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03" name="Google Shape;403;p24"/>
            <p:cNvCxnSpPr/>
            <p:nvPr/>
          </p:nvCxnSpPr>
          <p:spPr>
            <a:xfrm>
              <a:off x="743270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04" name="Google Shape;404;p24"/>
            <p:cNvCxnSpPr/>
            <p:nvPr/>
          </p:nvCxnSpPr>
          <p:spPr>
            <a:xfrm>
              <a:off x="142935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05" name="Google Shape;405;p24"/>
            <p:cNvCxnSpPr/>
            <p:nvPr/>
          </p:nvCxnSpPr>
          <p:spPr>
            <a:xfrm>
              <a:off x="321243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06" name="Google Shape;406;p24"/>
            <p:cNvCxnSpPr/>
            <p:nvPr/>
          </p:nvCxnSpPr>
          <p:spPr>
            <a:xfrm>
              <a:off x="4992452" y="1999716"/>
              <a:ext cx="0" cy="1692000"/>
            </a:xfrm>
            <a:prstGeom prst="straightConnector1">
              <a:avLst/>
            </a:prstGeom>
            <a:noFill/>
            <a:ln w="19050" cap="flat" cmpd="sng">
              <a:solidFill>
                <a:schemeClr val="dk1"/>
              </a:solidFill>
              <a:prstDash val="solid"/>
              <a:miter lim="800000"/>
              <a:headEnd type="none" w="sm" len="sm"/>
              <a:tailEnd type="none" w="sm" len="sm"/>
            </a:ln>
          </p:spPr>
        </p:cxnSp>
        <p:sp>
          <p:nvSpPr>
            <p:cNvPr id="407" name="Google Shape;407;p24"/>
            <p:cNvSpPr txBox="1"/>
            <p:nvPr/>
          </p:nvSpPr>
          <p:spPr>
            <a:xfrm>
              <a:off x="4995513" y="2008284"/>
              <a:ext cx="2437200" cy="3078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cxnSp>
          <p:nvCxnSpPr>
            <p:cNvPr id="408" name="Google Shape;408;p24"/>
            <p:cNvCxnSpPr/>
            <p:nvPr/>
          </p:nvCxnSpPr>
          <p:spPr>
            <a:xfrm rot="10800000">
              <a:off x="4986849" y="2324456"/>
              <a:ext cx="2445900" cy="0"/>
            </a:xfrm>
            <a:prstGeom prst="straightConnector1">
              <a:avLst/>
            </a:prstGeom>
            <a:noFill/>
            <a:ln w="19050" cap="flat" cmpd="sng">
              <a:solidFill>
                <a:schemeClr val="dk1"/>
              </a:solidFill>
              <a:prstDash val="solid"/>
              <a:miter lim="800000"/>
              <a:headEnd type="none" w="sm" len="sm"/>
              <a:tailEnd type="none" w="sm" len="sm"/>
            </a:ln>
          </p:spPr>
        </p:cxnSp>
        <p:sp>
          <p:nvSpPr>
            <p:cNvPr id="409" name="Google Shape;409;p24"/>
            <p:cNvSpPr txBox="1"/>
            <p:nvPr/>
          </p:nvSpPr>
          <p:spPr>
            <a:xfrm>
              <a:off x="4987034" y="2324603"/>
              <a:ext cx="2205900" cy="276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40404"/>
                  </a:solidFill>
                  <a:latin typeface="Roboto"/>
                  <a:ea typeface="Roboto"/>
                  <a:cs typeface="Roboto"/>
                  <a:sym typeface="Roboto"/>
                </a:rPr>
                <a:t>Notes on personnel</a:t>
              </a:r>
              <a:endParaRPr sz="1400" b="0" i="0" u="none" strike="noStrike" cap="none">
                <a:solidFill>
                  <a:srgbClr val="000000"/>
                </a:solidFill>
                <a:latin typeface="Arial"/>
                <a:ea typeface="Arial"/>
                <a:cs typeface="Arial"/>
                <a:sym typeface="Arial"/>
              </a:endParaRPr>
            </a:p>
          </p:txBody>
        </p:sp>
      </p:grpSp>
      <p:graphicFrame>
        <p:nvGraphicFramePr>
          <p:cNvPr id="410" name="Google Shape;410;p24"/>
          <p:cNvGraphicFramePr/>
          <p:nvPr/>
        </p:nvGraphicFramePr>
        <p:xfrm>
          <a:off x="457114" y="4333979"/>
          <a:ext cx="6858000" cy="370850"/>
        </p:xfrm>
        <a:graphic>
          <a:graphicData uri="http://schemas.openxmlformats.org/drawingml/2006/table">
            <a:tbl>
              <a:tblPr firstRow="1" bandRow="1">
                <a:noFill/>
                <a:tableStyleId>{042747B3-81F0-4FA9-8493-53476611B272}</a:tableStyleId>
              </a:tblPr>
              <a:tblGrid>
                <a:gridCol w="1057275">
                  <a:extLst>
                    <a:ext uri="{9D8B030D-6E8A-4147-A177-3AD203B41FA5}">
                      <a16:colId xmlns:a16="http://schemas.microsoft.com/office/drawing/2014/main" val="20000"/>
                    </a:ext>
                  </a:extLst>
                </a:gridCol>
                <a:gridCol w="1720225">
                  <a:extLst>
                    <a:ext uri="{9D8B030D-6E8A-4147-A177-3AD203B41FA5}">
                      <a16:colId xmlns:a16="http://schemas.microsoft.com/office/drawing/2014/main" val="20001"/>
                    </a:ext>
                  </a:extLst>
                </a:gridCol>
                <a:gridCol w="1720225">
                  <a:extLst>
                    <a:ext uri="{9D8B030D-6E8A-4147-A177-3AD203B41FA5}">
                      <a16:colId xmlns:a16="http://schemas.microsoft.com/office/drawing/2014/main" val="20002"/>
                    </a:ext>
                  </a:extLst>
                </a:gridCol>
                <a:gridCol w="23602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Tag</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Coverages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Stunt</a:t>
                      </a:r>
                      <a:r>
                        <a:rPr lang="en-US" sz="1400" u="none" strike="noStrike" cap="none">
                          <a:solidFill>
                            <a:schemeClr val="lt1"/>
                          </a:solidFill>
                          <a:latin typeface="Roboto"/>
                          <a:ea typeface="Roboto"/>
                          <a:cs typeface="Roboto"/>
                          <a:sym typeface="Roboto"/>
                        </a:rPr>
                        <a:t>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Grouping</a:t>
                      </a:r>
                      <a:endParaRPr sz="1400" u="none" strike="noStrike" cap="none"/>
                    </a:p>
                  </a:txBody>
                  <a:tcPr marL="91450" marR="91450" marT="45725" marB="45725" anchor="ctr">
                    <a:solidFill>
                      <a:schemeClr val="dk1"/>
                    </a:solidFill>
                  </a:tcPr>
                </a:tc>
                <a:extLst>
                  <a:ext uri="{0D108BD9-81ED-4DB2-BD59-A6C34878D82A}">
                    <a16:rowId xmlns:a16="http://schemas.microsoft.com/office/drawing/2014/main" val="10000"/>
                  </a:ext>
                </a:extLst>
              </a:tr>
            </a:tbl>
          </a:graphicData>
        </a:graphic>
      </p:graphicFrame>
      <p:grpSp>
        <p:nvGrpSpPr>
          <p:cNvPr id="411" name="Google Shape;411;p24"/>
          <p:cNvGrpSpPr/>
          <p:nvPr/>
        </p:nvGrpSpPr>
        <p:grpSpPr>
          <a:xfrm>
            <a:off x="457136" y="1807007"/>
            <a:ext cx="6858275" cy="1692000"/>
            <a:chOff x="339693" y="1999716"/>
            <a:chExt cx="7093056" cy="1692000"/>
          </a:xfrm>
        </p:grpSpPr>
        <p:cxnSp>
          <p:nvCxnSpPr>
            <p:cNvPr id="412" name="Google Shape;412;p24"/>
            <p:cNvCxnSpPr/>
            <p:nvPr/>
          </p:nvCxnSpPr>
          <p:spPr>
            <a:xfrm>
              <a:off x="339693" y="1999716"/>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413" name="Google Shape;413;p24"/>
            <p:cNvCxnSpPr/>
            <p:nvPr/>
          </p:nvCxnSpPr>
          <p:spPr>
            <a:xfrm>
              <a:off x="339693" y="3681813"/>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414" name="Google Shape;414;p24"/>
            <p:cNvCxnSpPr/>
            <p:nvPr/>
          </p:nvCxnSpPr>
          <p:spPr>
            <a:xfrm>
              <a:off x="33969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15" name="Google Shape;415;p24"/>
            <p:cNvCxnSpPr/>
            <p:nvPr/>
          </p:nvCxnSpPr>
          <p:spPr>
            <a:xfrm>
              <a:off x="743270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16" name="Google Shape;416;p24"/>
            <p:cNvCxnSpPr/>
            <p:nvPr/>
          </p:nvCxnSpPr>
          <p:spPr>
            <a:xfrm>
              <a:off x="142935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17" name="Google Shape;417;p24"/>
            <p:cNvCxnSpPr/>
            <p:nvPr/>
          </p:nvCxnSpPr>
          <p:spPr>
            <a:xfrm>
              <a:off x="321243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18" name="Google Shape;418;p24"/>
            <p:cNvCxnSpPr/>
            <p:nvPr/>
          </p:nvCxnSpPr>
          <p:spPr>
            <a:xfrm>
              <a:off x="4992452" y="1999716"/>
              <a:ext cx="0" cy="1692000"/>
            </a:xfrm>
            <a:prstGeom prst="straightConnector1">
              <a:avLst/>
            </a:prstGeom>
            <a:noFill/>
            <a:ln w="19050" cap="flat" cmpd="sng">
              <a:solidFill>
                <a:schemeClr val="dk1"/>
              </a:solidFill>
              <a:prstDash val="solid"/>
              <a:miter lim="800000"/>
              <a:headEnd type="none" w="sm" len="sm"/>
              <a:tailEnd type="none" w="sm" len="sm"/>
            </a:ln>
          </p:spPr>
        </p:cxnSp>
        <p:sp>
          <p:nvSpPr>
            <p:cNvPr id="419" name="Google Shape;419;p24"/>
            <p:cNvSpPr txBox="1"/>
            <p:nvPr/>
          </p:nvSpPr>
          <p:spPr>
            <a:xfrm>
              <a:off x="4995513" y="2008284"/>
              <a:ext cx="2437200" cy="3078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cxnSp>
          <p:nvCxnSpPr>
            <p:cNvPr id="420" name="Google Shape;420;p24"/>
            <p:cNvCxnSpPr/>
            <p:nvPr/>
          </p:nvCxnSpPr>
          <p:spPr>
            <a:xfrm rot="10800000">
              <a:off x="4986849" y="2324456"/>
              <a:ext cx="2445900" cy="0"/>
            </a:xfrm>
            <a:prstGeom prst="straightConnector1">
              <a:avLst/>
            </a:prstGeom>
            <a:noFill/>
            <a:ln w="19050" cap="flat" cmpd="sng">
              <a:solidFill>
                <a:schemeClr val="dk1"/>
              </a:solidFill>
              <a:prstDash val="solid"/>
              <a:miter lim="800000"/>
              <a:headEnd type="none" w="sm" len="sm"/>
              <a:tailEnd type="none" w="sm" len="sm"/>
            </a:ln>
          </p:spPr>
        </p:cxnSp>
        <p:sp>
          <p:nvSpPr>
            <p:cNvPr id="421" name="Google Shape;421;p24"/>
            <p:cNvSpPr txBox="1"/>
            <p:nvPr/>
          </p:nvSpPr>
          <p:spPr>
            <a:xfrm>
              <a:off x="4987034" y="2324603"/>
              <a:ext cx="2205900" cy="276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40404"/>
                  </a:solidFill>
                  <a:latin typeface="Roboto"/>
                  <a:ea typeface="Roboto"/>
                  <a:cs typeface="Roboto"/>
                  <a:sym typeface="Roboto"/>
                </a:rPr>
                <a:t>Notes on personnel</a:t>
              </a:r>
              <a:endParaRPr sz="1400" b="0" i="0" u="none" strike="noStrike" cap="none">
                <a:solidFill>
                  <a:srgbClr val="000000"/>
                </a:solidFill>
                <a:latin typeface="Arial"/>
                <a:ea typeface="Arial"/>
                <a:cs typeface="Arial"/>
                <a:sym typeface="Arial"/>
              </a:endParaRPr>
            </a:p>
          </p:txBody>
        </p:sp>
      </p:grpSp>
      <p:graphicFrame>
        <p:nvGraphicFramePr>
          <p:cNvPr id="422" name="Google Shape;422;p24"/>
          <p:cNvGraphicFramePr/>
          <p:nvPr/>
        </p:nvGraphicFramePr>
        <p:xfrm>
          <a:off x="457125" y="1403670"/>
          <a:ext cx="6858000" cy="370850"/>
        </p:xfrm>
        <a:graphic>
          <a:graphicData uri="http://schemas.openxmlformats.org/drawingml/2006/table">
            <a:tbl>
              <a:tblPr firstRow="1" bandRow="1">
                <a:noFill/>
                <a:tableStyleId>{042747B3-81F0-4FA9-8493-53476611B272}</a:tableStyleId>
              </a:tblPr>
              <a:tblGrid>
                <a:gridCol w="1057275">
                  <a:extLst>
                    <a:ext uri="{9D8B030D-6E8A-4147-A177-3AD203B41FA5}">
                      <a16:colId xmlns:a16="http://schemas.microsoft.com/office/drawing/2014/main" val="20000"/>
                    </a:ext>
                  </a:extLst>
                </a:gridCol>
                <a:gridCol w="1720225">
                  <a:extLst>
                    <a:ext uri="{9D8B030D-6E8A-4147-A177-3AD203B41FA5}">
                      <a16:colId xmlns:a16="http://schemas.microsoft.com/office/drawing/2014/main" val="20001"/>
                    </a:ext>
                  </a:extLst>
                </a:gridCol>
                <a:gridCol w="1720225">
                  <a:extLst>
                    <a:ext uri="{9D8B030D-6E8A-4147-A177-3AD203B41FA5}">
                      <a16:colId xmlns:a16="http://schemas.microsoft.com/office/drawing/2014/main" val="20002"/>
                    </a:ext>
                  </a:extLst>
                </a:gridCol>
                <a:gridCol w="23602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Tag</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Coverages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Stunt</a:t>
                      </a:r>
                      <a:r>
                        <a:rPr lang="en-US" sz="1400" u="none" strike="noStrike" cap="none">
                          <a:solidFill>
                            <a:schemeClr val="lt1"/>
                          </a:solidFill>
                          <a:latin typeface="Roboto"/>
                          <a:ea typeface="Roboto"/>
                          <a:cs typeface="Roboto"/>
                          <a:sym typeface="Roboto"/>
                        </a:rPr>
                        <a:t>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Grouping</a:t>
                      </a:r>
                      <a:endParaRPr sz="1400" u="none" strike="noStrike" cap="none"/>
                    </a:p>
                  </a:txBody>
                  <a:tcPr marL="91450" marR="91450" marT="45725" marB="45725" anchor="ctr">
                    <a:solidFill>
                      <a:schemeClr val="dk1"/>
                    </a:solidFill>
                  </a:tcPr>
                </a:tc>
                <a:extLst>
                  <a:ext uri="{0D108BD9-81ED-4DB2-BD59-A6C34878D82A}">
                    <a16:rowId xmlns:a16="http://schemas.microsoft.com/office/drawing/2014/main" val="10000"/>
                  </a:ext>
                </a:extLst>
              </a:tr>
            </a:tbl>
          </a:graphicData>
        </a:graphic>
      </p:graphicFrame>
      <p:grpSp>
        <p:nvGrpSpPr>
          <p:cNvPr id="423" name="Google Shape;423;p24"/>
          <p:cNvGrpSpPr/>
          <p:nvPr/>
        </p:nvGrpSpPr>
        <p:grpSpPr>
          <a:xfrm>
            <a:off x="444999" y="7675126"/>
            <a:ext cx="6858275" cy="1692000"/>
            <a:chOff x="339693" y="1999716"/>
            <a:chExt cx="7093056" cy="1692000"/>
          </a:xfrm>
        </p:grpSpPr>
        <p:cxnSp>
          <p:nvCxnSpPr>
            <p:cNvPr id="424" name="Google Shape;424;p24"/>
            <p:cNvCxnSpPr/>
            <p:nvPr/>
          </p:nvCxnSpPr>
          <p:spPr>
            <a:xfrm>
              <a:off x="339693" y="1999716"/>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425" name="Google Shape;425;p24"/>
            <p:cNvCxnSpPr/>
            <p:nvPr/>
          </p:nvCxnSpPr>
          <p:spPr>
            <a:xfrm>
              <a:off x="339693" y="3681813"/>
              <a:ext cx="7092900" cy="0"/>
            </a:xfrm>
            <a:prstGeom prst="straightConnector1">
              <a:avLst/>
            </a:prstGeom>
            <a:noFill/>
            <a:ln w="19050" cap="flat" cmpd="sng">
              <a:solidFill>
                <a:schemeClr val="dk1"/>
              </a:solidFill>
              <a:prstDash val="solid"/>
              <a:miter lim="800000"/>
              <a:headEnd type="none" w="sm" len="sm"/>
              <a:tailEnd type="none" w="sm" len="sm"/>
            </a:ln>
          </p:spPr>
        </p:cxnSp>
        <p:cxnSp>
          <p:nvCxnSpPr>
            <p:cNvPr id="426" name="Google Shape;426;p24"/>
            <p:cNvCxnSpPr/>
            <p:nvPr/>
          </p:nvCxnSpPr>
          <p:spPr>
            <a:xfrm>
              <a:off x="33969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27" name="Google Shape;427;p24"/>
            <p:cNvCxnSpPr/>
            <p:nvPr/>
          </p:nvCxnSpPr>
          <p:spPr>
            <a:xfrm>
              <a:off x="743270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28" name="Google Shape;428;p24"/>
            <p:cNvCxnSpPr/>
            <p:nvPr/>
          </p:nvCxnSpPr>
          <p:spPr>
            <a:xfrm>
              <a:off x="142935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29" name="Google Shape;429;p24"/>
            <p:cNvCxnSpPr/>
            <p:nvPr/>
          </p:nvCxnSpPr>
          <p:spPr>
            <a:xfrm>
              <a:off x="3212433" y="1999716"/>
              <a:ext cx="0" cy="1692000"/>
            </a:xfrm>
            <a:prstGeom prst="straightConnector1">
              <a:avLst/>
            </a:prstGeom>
            <a:noFill/>
            <a:ln w="19050" cap="flat" cmpd="sng">
              <a:solidFill>
                <a:schemeClr val="dk1"/>
              </a:solidFill>
              <a:prstDash val="solid"/>
              <a:miter lim="800000"/>
              <a:headEnd type="none" w="sm" len="sm"/>
              <a:tailEnd type="none" w="sm" len="sm"/>
            </a:ln>
          </p:spPr>
        </p:cxnSp>
        <p:cxnSp>
          <p:nvCxnSpPr>
            <p:cNvPr id="430" name="Google Shape;430;p24"/>
            <p:cNvCxnSpPr/>
            <p:nvPr/>
          </p:nvCxnSpPr>
          <p:spPr>
            <a:xfrm>
              <a:off x="4992452" y="1999716"/>
              <a:ext cx="0" cy="1692000"/>
            </a:xfrm>
            <a:prstGeom prst="straightConnector1">
              <a:avLst/>
            </a:prstGeom>
            <a:noFill/>
            <a:ln w="19050" cap="flat" cmpd="sng">
              <a:solidFill>
                <a:schemeClr val="dk1"/>
              </a:solidFill>
              <a:prstDash val="solid"/>
              <a:miter lim="800000"/>
              <a:headEnd type="none" w="sm" len="sm"/>
              <a:tailEnd type="none" w="sm" len="sm"/>
            </a:ln>
          </p:spPr>
        </p:cxnSp>
        <p:sp>
          <p:nvSpPr>
            <p:cNvPr id="431" name="Google Shape;431;p24"/>
            <p:cNvSpPr txBox="1"/>
            <p:nvPr/>
          </p:nvSpPr>
          <p:spPr>
            <a:xfrm>
              <a:off x="4995513" y="2008284"/>
              <a:ext cx="2437200" cy="3078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rgbClr val="000000"/>
                </a:solidFill>
                <a:latin typeface="Arial"/>
                <a:ea typeface="Arial"/>
                <a:cs typeface="Arial"/>
                <a:sym typeface="Arial"/>
              </a:endParaRPr>
            </a:p>
          </p:txBody>
        </p:sp>
        <p:cxnSp>
          <p:nvCxnSpPr>
            <p:cNvPr id="432" name="Google Shape;432;p24"/>
            <p:cNvCxnSpPr/>
            <p:nvPr/>
          </p:nvCxnSpPr>
          <p:spPr>
            <a:xfrm rot="10800000">
              <a:off x="4986849" y="2324456"/>
              <a:ext cx="2445900" cy="0"/>
            </a:xfrm>
            <a:prstGeom prst="straightConnector1">
              <a:avLst/>
            </a:prstGeom>
            <a:noFill/>
            <a:ln w="19050" cap="flat" cmpd="sng">
              <a:solidFill>
                <a:schemeClr val="dk1"/>
              </a:solidFill>
              <a:prstDash val="solid"/>
              <a:miter lim="800000"/>
              <a:headEnd type="none" w="sm" len="sm"/>
              <a:tailEnd type="none" w="sm" len="sm"/>
            </a:ln>
          </p:spPr>
        </p:cxnSp>
        <p:sp>
          <p:nvSpPr>
            <p:cNvPr id="433" name="Google Shape;433;p24"/>
            <p:cNvSpPr txBox="1"/>
            <p:nvPr/>
          </p:nvSpPr>
          <p:spPr>
            <a:xfrm>
              <a:off x="4987034" y="2324603"/>
              <a:ext cx="2205900" cy="276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040404"/>
                  </a:solidFill>
                  <a:latin typeface="Roboto"/>
                  <a:ea typeface="Roboto"/>
                  <a:cs typeface="Roboto"/>
                  <a:sym typeface="Roboto"/>
                </a:rPr>
                <a:t>Notes on personnel</a:t>
              </a:r>
              <a:endParaRPr sz="1400" b="0" i="0" u="none" strike="noStrike" cap="none">
                <a:solidFill>
                  <a:srgbClr val="000000"/>
                </a:solidFill>
                <a:latin typeface="Arial"/>
                <a:ea typeface="Arial"/>
                <a:cs typeface="Arial"/>
                <a:sym typeface="Arial"/>
              </a:endParaRPr>
            </a:p>
          </p:txBody>
        </p:sp>
      </p:grpSp>
      <p:graphicFrame>
        <p:nvGraphicFramePr>
          <p:cNvPr id="434" name="Google Shape;434;p24"/>
          <p:cNvGraphicFramePr/>
          <p:nvPr/>
        </p:nvGraphicFramePr>
        <p:xfrm>
          <a:off x="444988" y="7271788"/>
          <a:ext cx="6858000" cy="370850"/>
        </p:xfrm>
        <a:graphic>
          <a:graphicData uri="http://schemas.openxmlformats.org/drawingml/2006/table">
            <a:tbl>
              <a:tblPr firstRow="1" bandRow="1">
                <a:noFill/>
                <a:tableStyleId>{042747B3-81F0-4FA9-8493-53476611B272}</a:tableStyleId>
              </a:tblPr>
              <a:tblGrid>
                <a:gridCol w="1057275">
                  <a:extLst>
                    <a:ext uri="{9D8B030D-6E8A-4147-A177-3AD203B41FA5}">
                      <a16:colId xmlns:a16="http://schemas.microsoft.com/office/drawing/2014/main" val="20000"/>
                    </a:ext>
                  </a:extLst>
                </a:gridCol>
                <a:gridCol w="1720225">
                  <a:extLst>
                    <a:ext uri="{9D8B030D-6E8A-4147-A177-3AD203B41FA5}">
                      <a16:colId xmlns:a16="http://schemas.microsoft.com/office/drawing/2014/main" val="20001"/>
                    </a:ext>
                  </a:extLst>
                </a:gridCol>
                <a:gridCol w="1720225">
                  <a:extLst>
                    <a:ext uri="{9D8B030D-6E8A-4147-A177-3AD203B41FA5}">
                      <a16:colId xmlns:a16="http://schemas.microsoft.com/office/drawing/2014/main" val="20002"/>
                    </a:ext>
                  </a:extLst>
                </a:gridCol>
                <a:gridCol w="2360275">
                  <a:extLst>
                    <a:ext uri="{9D8B030D-6E8A-4147-A177-3AD203B41FA5}">
                      <a16:colId xmlns:a16="http://schemas.microsoft.com/office/drawing/2014/main" val="20003"/>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Tag</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Coverages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latin typeface="Roboto"/>
                          <a:ea typeface="Roboto"/>
                          <a:cs typeface="Roboto"/>
                          <a:sym typeface="Roboto"/>
                        </a:rPr>
                        <a:t>Stunt</a:t>
                      </a:r>
                      <a:r>
                        <a:rPr lang="en-US" sz="1400" u="none" strike="noStrike" cap="none">
                          <a:solidFill>
                            <a:schemeClr val="lt1"/>
                          </a:solidFill>
                          <a:latin typeface="Roboto"/>
                          <a:ea typeface="Roboto"/>
                          <a:cs typeface="Roboto"/>
                          <a:sym typeface="Roboto"/>
                        </a:rPr>
                        <a:t>s</a:t>
                      </a:r>
                      <a:endParaRPr sz="1400" u="none" strike="noStrike" cap="none"/>
                    </a:p>
                  </a:txBody>
                  <a:tcPr marL="91450" marR="91450" marT="45725" marB="45725" anchor="ctr">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a:solidFill>
                            <a:schemeClr val="lt1"/>
                          </a:solidFill>
                          <a:latin typeface="Roboto"/>
                          <a:ea typeface="Roboto"/>
                          <a:cs typeface="Roboto"/>
                          <a:sym typeface="Roboto"/>
                        </a:rPr>
                        <a:t>Grouping</a:t>
                      </a:r>
                      <a:endParaRPr sz="1400" u="none" strike="noStrike" cap="none"/>
                    </a:p>
                  </a:txBody>
                  <a:tcPr marL="91450" marR="91450" marT="45725" marB="45725" anchor="ctr">
                    <a:solidFill>
                      <a:schemeClr val="dk1"/>
                    </a:solidFill>
                  </a:tcPr>
                </a:tc>
                <a:extLst>
                  <a:ext uri="{0D108BD9-81ED-4DB2-BD59-A6C34878D82A}">
                    <a16:rowId xmlns:a16="http://schemas.microsoft.com/office/drawing/2014/main" val="10000"/>
                  </a:ext>
                </a:extLst>
              </a:tr>
            </a:tbl>
          </a:graphicData>
        </a:graphic>
      </p:graphicFrame>
      <p:sp>
        <p:nvSpPr>
          <p:cNvPr id="3" name="Slide Number Placeholder 2">
            <a:extLst>
              <a:ext uri="{FF2B5EF4-FFF2-40B4-BE49-F238E27FC236}">
                <a16:creationId xmlns:a16="http://schemas.microsoft.com/office/drawing/2014/main" id="{B524BF5E-0E0A-B646-9002-32486C3D27DB}"/>
              </a:ext>
            </a:extLst>
          </p:cNvPr>
          <p:cNvSpPr>
            <a:spLocks noGrp="1"/>
          </p:cNvSpPr>
          <p:nvPr>
            <p:ph type="sldNum" idx="12"/>
          </p:nvPr>
        </p:nvSpPr>
        <p:spPr/>
        <p:txBody>
          <a:bodyPr/>
          <a:lstStyle/>
          <a:p>
            <a:fld id="{00000000-1234-1234-1234-123412341234}" type="slidenum">
              <a:rPr lang="en-US" smtClean="0"/>
              <a:pPr/>
              <a:t>22</a:t>
            </a:fld>
            <a:endParaRPr lang="en-US" dirty="0"/>
          </a:p>
        </p:txBody>
      </p:sp>
    </p:spTree>
    <p:extLst>
      <p:ext uri="{BB962C8B-B14F-4D97-AF65-F5344CB8AC3E}">
        <p14:creationId xmlns:p14="http://schemas.microsoft.com/office/powerpoint/2010/main" val="2237867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27"/>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503" name="Google Shape;503;p27"/>
          <p:cNvSpPr txBox="1"/>
          <p:nvPr/>
        </p:nvSpPr>
        <p:spPr>
          <a:xfrm>
            <a:off x="457200" y="1645263"/>
            <a:ext cx="6858000" cy="6878766"/>
          </a:xfrm>
          <a:prstGeom prst="rect">
            <a:avLst/>
          </a:prstGeom>
          <a:noFill/>
          <a:ln>
            <a:noFill/>
          </a:ln>
        </p:spPr>
        <p:txBody>
          <a:bodyPr spcFirstLastPara="1" wrap="square" lIns="91425" tIns="45700" rIns="91425" bIns="45700" numCol="1" anchor="t" anchorCtr="0">
            <a:sp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Each defense has their own “language”. In these exercises, you will start the process of getting your </a:t>
            </a:r>
            <a:r>
              <a:rPr lang="en-US" dirty="0">
                <a:latin typeface="Times New Roman" panose="02020603050405020304" pitchFamily="18" charset="0"/>
                <a:ea typeface="Times New Roman"/>
                <a:cs typeface="Times New Roman" panose="02020603050405020304" pitchFamily="18" charset="0"/>
                <a:sym typeface="Times New Roman"/>
              </a:rPr>
              <a:t>staff and team to speak the same language by listing, naming, and defining all the terms you will use. Your goal as the head of the defense is to make sure that everyone is on the same page and that there is no confusion when you communicate.</a:t>
            </a:r>
            <a:endParaRPr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5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50000"/>
              </a:lnSpc>
              <a:spcBef>
                <a:spcPts val="0"/>
              </a:spcBef>
              <a:spcAft>
                <a:spcPts val="0"/>
              </a:spcAft>
              <a:buClr>
                <a:srgbClr val="000000"/>
              </a:buClr>
              <a:buSzPts val="1400"/>
              <a:buFont typeface="Arial"/>
              <a:buNone/>
            </a:pPr>
            <a:r>
              <a:rPr lang="en-US" dirty="0">
                <a:latin typeface="Times New Roman" panose="02020603050405020304" pitchFamily="18" charset="0"/>
                <a:ea typeface="Times New Roman"/>
                <a:cs typeface="Times New Roman" panose="02020603050405020304" pitchFamily="18" charset="0"/>
                <a:sym typeface="Times New Roman"/>
              </a:rPr>
              <a:t>Exercise 7 will have you draw up formations and come up with names for them. This can be as simple as “trips” and “twins” or you can break it all up by personnel and backfields – the choice is yours, and as long as everyone knows, you’ve done your job.</a:t>
            </a:r>
            <a:endParaRPr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5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50000"/>
              </a:lnSpc>
              <a:spcBef>
                <a:spcPts val="0"/>
              </a:spcBef>
              <a:spcAft>
                <a:spcPts val="0"/>
              </a:spcAft>
              <a:buClr>
                <a:srgbClr val="000000"/>
              </a:buClr>
              <a:buSzPts val="1400"/>
              <a:buFont typeface="Arial"/>
              <a:buNone/>
            </a:pPr>
            <a:r>
              <a:rPr lang="en-US" dirty="0">
                <a:latin typeface="Times New Roman" panose="02020603050405020304" pitchFamily="18" charset="0"/>
                <a:ea typeface="Times New Roman"/>
                <a:cs typeface="Times New Roman" panose="02020603050405020304" pitchFamily="18" charset="0"/>
                <a:sym typeface="Times New Roman"/>
              </a:rPr>
              <a:t>Exercise 8 will be the start of a glossary for your defense. Every time you use a word to describe a technique, a scheme, a route, or a concept, write it down here and define it. Use this exercise as needed – don’t try to think of everything right now. As you progress through the workbook, come back here and write in the term and define it. </a:t>
            </a:r>
          </a:p>
          <a:p>
            <a:pPr marL="0" marR="0" lvl="0" indent="0" algn="l" rtl="0">
              <a:lnSpc>
                <a:spcPct val="15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50000"/>
              </a:lnSpc>
              <a:spcBef>
                <a:spcPts val="0"/>
              </a:spcBef>
              <a:spcAft>
                <a:spcPts val="0"/>
              </a:spcAft>
              <a:buClr>
                <a:srgbClr val="000000"/>
              </a:buClr>
              <a:buSzPts val="1400"/>
              <a:buFont typeface="Arial"/>
              <a:buNone/>
            </a:pPr>
            <a:r>
              <a:rPr lang="en-US" dirty="0">
                <a:latin typeface="Times New Roman" panose="02020603050405020304" pitchFamily="18" charset="0"/>
                <a:ea typeface="Times New Roman"/>
                <a:cs typeface="Times New Roman" panose="02020603050405020304" pitchFamily="18" charset="0"/>
                <a:sym typeface="Times New Roman"/>
              </a:rPr>
              <a:t>Exercises 9-11 will allow you to draw up position specific terms to be even more clear. Some terms you might want to simply write a definition, but there are others that you might want to draw. This could be a technique or concept. </a:t>
            </a:r>
            <a:endParaRPr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50000"/>
              </a:lnSpc>
              <a:spcBef>
                <a:spcPts val="0"/>
              </a:spcBef>
              <a:spcAft>
                <a:spcPts val="0"/>
              </a:spcAft>
              <a:buClr>
                <a:srgbClr val="000000"/>
              </a:buClr>
              <a:buSzPts val="1400"/>
              <a:buFont typeface="Arial"/>
              <a:buNone/>
            </a:pPr>
            <a:endParaRPr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50000"/>
              </a:lnSpc>
              <a:spcBef>
                <a:spcPts val="0"/>
              </a:spcBef>
              <a:spcAft>
                <a:spcPts val="0"/>
              </a:spcAft>
              <a:buClr>
                <a:srgbClr val="000000"/>
              </a:buClr>
              <a:buSzPts val="1400"/>
              <a:buFont typeface="Arial"/>
              <a:buNone/>
            </a:pPr>
            <a:r>
              <a:rPr lang="en-US" dirty="0">
                <a:latin typeface="Times New Roman" panose="02020603050405020304" pitchFamily="18" charset="0"/>
                <a:ea typeface="Times New Roman"/>
                <a:cs typeface="Times New Roman" panose="02020603050405020304" pitchFamily="18" charset="0"/>
                <a:sym typeface="Times New Roman"/>
              </a:rPr>
              <a:t>There are many ways to communicate with your players, but they all must quickly understand what you are saying and asking them to do. Spend a good amount of time here to work all that out.</a:t>
            </a:r>
          </a:p>
        </p:txBody>
      </p:sp>
      <p:grpSp>
        <p:nvGrpSpPr>
          <p:cNvPr id="504" name="Google Shape;504;p27"/>
          <p:cNvGrpSpPr/>
          <p:nvPr/>
        </p:nvGrpSpPr>
        <p:grpSpPr>
          <a:xfrm>
            <a:off x="0" y="518280"/>
            <a:ext cx="7772400" cy="1004350"/>
            <a:chOff x="0" y="518280"/>
            <a:chExt cx="7772400" cy="1004350"/>
          </a:xfrm>
        </p:grpSpPr>
        <p:grpSp>
          <p:nvGrpSpPr>
            <p:cNvPr id="505" name="Google Shape;505;p27"/>
            <p:cNvGrpSpPr/>
            <p:nvPr/>
          </p:nvGrpSpPr>
          <p:grpSpPr>
            <a:xfrm>
              <a:off x="0" y="518280"/>
              <a:ext cx="7772400" cy="1004350"/>
              <a:chOff x="0" y="518280"/>
              <a:chExt cx="7772400" cy="1004350"/>
            </a:xfrm>
          </p:grpSpPr>
          <p:sp>
            <p:nvSpPr>
              <p:cNvPr id="506" name="Google Shape;506;p27"/>
              <p:cNvSpPr txBox="1"/>
              <p:nvPr/>
            </p:nvSpPr>
            <p:spPr>
              <a:xfrm>
                <a:off x="0" y="814784"/>
                <a:ext cx="7772400" cy="707846"/>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Terminology</a:t>
                </a:r>
                <a:endParaRPr sz="1400" b="0" i="0" u="none" strike="noStrike" cap="none">
                  <a:solidFill>
                    <a:srgbClr val="000000"/>
                  </a:solidFill>
                  <a:latin typeface="Arial"/>
                  <a:ea typeface="Arial"/>
                  <a:cs typeface="Arial"/>
                  <a:sym typeface="Arial"/>
                </a:endParaRPr>
              </a:p>
            </p:txBody>
          </p:sp>
          <p:sp>
            <p:nvSpPr>
              <p:cNvPr id="507" name="Google Shape;507;p27"/>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Chapter 2</a:t>
                </a:r>
                <a:endParaRPr sz="1400" b="0" i="0" u="none" strike="noStrike" cap="none">
                  <a:solidFill>
                    <a:srgbClr val="000000"/>
                  </a:solidFill>
                  <a:latin typeface="Arial"/>
                  <a:ea typeface="Arial"/>
                  <a:cs typeface="Arial"/>
                  <a:sym typeface="Arial"/>
                </a:endParaRPr>
              </a:p>
            </p:txBody>
          </p:sp>
        </p:grpSp>
        <p:cxnSp>
          <p:nvCxnSpPr>
            <p:cNvPr id="508" name="Google Shape;508;p27"/>
            <p:cNvCxnSpPr/>
            <p:nvPr/>
          </p:nvCxnSpPr>
          <p:spPr>
            <a:xfrm>
              <a:off x="457200" y="1522579"/>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80AF2A49-F762-9D44-922F-52CC9B983579}"/>
              </a:ext>
            </a:extLst>
          </p:cNvPr>
          <p:cNvSpPr>
            <a:spLocks noGrp="1"/>
          </p:cNvSpPr>
          <p:nvPr>
            <p:ph type="sldNum" idx="12"/>
          </p:nvPr>
        </p:nvSpPr>
        <p:spPr/>
        <p:txBody>
          <a:bodyPr/>
          <a:lstStyle/>
          <a:p>
            <a:fld id="{00000000-1234-1234-1234-123412341234}"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C998647-E30C-7145-BAFB-5C5A4F728B67}"/>
              </a:ext>
            </a:extLst>
          </p:cNvPr>
          <p:cNvGraphicFramePr>
            <a:graphicFrameLocks noGrp="1"/>
          </p:cNvGraphicFramePr>
          <p:nvPr>
            <p:extLst>
              <p:ext uri="{D42A27DB-BD31-4B8C-83A1-F6EECF244321}">
                <p14:modId xmlns:p14="http://schemas.microsoft.com/office/powerpoint/2010/main" val="787823572"/>
              </p:ext>
            </p:extLst>
          </p:nvPr>
        </p:nvGraphicFramePr>
        <p:xfrm>
          <a:off x="510524" y="3357382"/>
          <a:ext cx="6853300" cy="4095204"/>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750606083"/>
                    </a:ext>
                  </a:extLst>
                </a:gridCol>
                <a:gridCol w="3426650">
                  <a:extLst>
                    <a:ext uri="{9D8B030D-6E8A-4147-A177-3AD203B41FA5}">
                      <a16:colId xmlns:a16="http://schemas.microsoft.com/office/drawing/2014/main" val="3182661168"/>
                    </a:ext>
                  </a:extLst>
                </a:gridCol>
              </a:tblGrid>
              <a:tr h="324571">
                <a:tc>
                  <a:txBody>
                    <a:bodyPr/>
                    <a:lstStyle/>
                    <a:p>
                      <a:pPr marL="0" marR="0" lvl="0" indent="0" algn="ctr" rtl="0">
                        <a:lnSpc>
                          <a:spcPct val="100000"/>
                        </a:lnSpc>
                        <a:spcBef>
                          <a:spcPts val="0"/>
                        </a:spcBef>
                        <a:spcAft>
                          <a:spcPts val="0"/>
                        </a:spcAft>
                        <a:buClr>
                          <a:srgbClr val="000000"/>
                        </a:buClr>
                        <a:buSzPts val="1530"/>
                        <a:buFont typeface="Arial"/>
                        <a:buNone/>
                      </a:pPr>
                      <a:r>
                        <a:rPr lang="en-US" sz="1400" u="none" strike="noStrike" cap="none" dirty="0">
                          <a:solidFill>
                            <a:schemeClr val="dk1"/>
                          </a:solidFill>
                          <a:latin typeface="Times New Roman" panose="02020603050405020304" pitchFamily="18" charset="0"/>
                          <a:cs typeface="Times New Roman" panose="02020603050405020304" pitchFamily="18" charset="0"/>
                        </a:rPr>
                        <a:t>GUN FAR FLEX</a:t>
                      </a: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r>
                        <a:rPr lang="en-US" sz="1400" u="none" strike="noStrike" cap="none" dirty="0">
                          <a:solidFill>
                            <a:schemeClr val="dk1"/>
                          </a:solidFill>
                          <a:latin typeface="Times New Roman" panose="02020603050405020304" pitchFamily="18" charset="0"/>
                          <a:cs typeface="Times New Roman" panose="02020603050405020304" pitchFamily="18" charset="0"/>
                        </a:rPr>
                        <a:t>ACE TREY</a:t>
                      </a: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397867249"/>
                  </a:ext>
                </a:extLst>
              </a:tr>
              <a:tr h="174569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3099370494"/>
                  </a:ext>
                </a:extLst>
              </a:tr>
              <a:tr h="324571">
                <a:tc>
                  <a:txBody>
                    <a:bodyPr/>
                    <a:lstStyle/>
                    <a:p>
                      <a:pPr marL="0" marR="0" lvl="0" indent="0" algn="ctr" rtl="0">
                        <a:lnSpc>
                          <a:spcPct val="100000"/>
                        </a:lnSpc>
                        <a:spcBef>
                          <a:spcPts val="0"/>
                        </a:spcBef>
                        <a:spcAft>
                          <a:spcPts val="0"/>
                        </a:spcAft>
                        <a:buClr>
                          <a:srgbClr val="000000"/>
                        </a:buClr>
                        <a:buSzPts val="1530"/>
                        <a:buFont typeface="Arial"/>
                        <a:buNone/>
                      </a:pPr>
                      <a:r>
                        <a:rPr lang="en-US" sz="1400" u="none" strike="noStrike" cap="none" dirty="0">
                          <a:solidFill>
                            <a:schemeClr val="dk1"/>
                          </a:solidFill>
                          <a:latin typeface="Times New Roman" panose="02020603050405020304" pitchFamily="18" charset="0"/>
                          <a:cs typeface="Times New Roman" panose="02020603050405020304" pitchFamily="18" charset="0"/>
                        </a:rPr>
                        <a:t>ACE DOT</a:t>
                      </a: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r>
                        <a:rPr lang="en-US" sz="1400" u="none" strike="noStrike" cap="none" dirty="0">
                          <a:solidFill>
                            <a:schemeClr val="dk1"/>
                          </a:solidFill>
                          <a:latin typeface="Times New Roman" panose="02020603050405020304" pitchFamily="18" charset="0"/>
                          <a:cs typeface="Times New Roman" panose="02020603050405020304" pitchFamily="18" charset="0"/>
                        </a:rPr>
                        <a:t>GUN NEAR TRIPS BUNCH</a:t>
                      </a: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12125305"/>
                  </a:ext>
                </a:extLst>
              </a:tr>
              <a:tr h="1700368">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67341560"/>
                  </a:ext>
                </a:extLst>
              </a:tr>
            </a:tbl>
          </a:graphicData>
        </a:graphic>
      </p:graphicFrame>
      <p:grpSp>
        <p:nvGrpSpPr>
          <p:cNvPr id="14" name="Google Shape;253;p16">
            <a:extLst>
              <a:ext uri="{FF2B5EF4-FFF2-40B4-BE49-F238E27FC236}">
                <a16:creationId xmlns:a16="http://schemas.microsoft.com/office/drawing/2014/main" id="{46E26241-DDDC-464F-BEFD-165A2DBD89B8}"/>
              </a:ext>
            </a:extLst>
          </p:cNvPr>
          <p:cNvGrpSpPr/>
          <p:nvPr/>
        </p:nvGrpSpPr>
        <p:grpSpPr>
          <a:xfrm>
            <a:off x="-11914" y="486650"/>
            <a:ext cx="7772400" cy="909350"/>
            <a:chOff x="-11914" y="486650"/>
            <a:chExt cx="7772400" cy="909350"/>
          </a:xfrm>
        </p:grpSpPr>
        <p:grpSp>
          <p:nvGrpSpPr>
            <p:cNvPr id="15" name="Google Shape;254;p16">
              <a:extLst>
                <a:ext uri="{FF2B5EF4-FFF2-40B4-BE49-F238E27FC236}">
                  <a16:creationId xmlns:a16="http://schemas.microsoft.com/office/drawing/2014/main" id="{86426769-8C3E-814C-88AB-92ED5CD12FF8}"/>
                </a:ext>
              </a:extLst>
            </p:cNvPr>
            <p:cNvGrpSpPr/>
            <p:nvPr/>
          </p:nvGrpSpPr>
          <p:grpSpPr>
            <a:xfrm>
              <a:off x="-11914" y="486650"/>
              <a:ext cx="7772400" cy="909350"/>
              <a:chOff x="0" y="1064143"/>
              <a:chExt cx="7772400" cy="804592"/>
            </a:xfrm>
          </p:grpSpPr>
          <p:sp>
            <p:nvSpPr>
              <p:cNvPr id="18" name="Google Shape;256;p16">
                <a:extLst>
                  <a:ext uri="{FF2B5EF4-FFF2-40B4-BE49-F238E27FC236}">
                    <a16:creationId xmlns:a16="http://schemas.microsoft.com/office/drawing/2014/main" id="{2709C204-89D2-AD40-8D37-00FA03B2BAC8}"/>
                  </a:ext>
                </a:extLst>
              </p:cNvPr>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a:t>
                </a:r>
                <a:r>
                  <a:rPr lang="en-US" sz="2000" b="1" dirty="0">
                    <a:solidFill>
                      <a:schemeClr val="dk1"/>
                    </a:solidFill>
                    <a:latin typeface="Roboto"/>
                    <a:ea typeface="Roboto"/>
                    <a:cs typeface="Roboto"/>
                    <a:sym typeface="Roboto"/>
                  </a:rPr>
                  <a:t>7</a:t>
                </a:r>
                <a:endParaRPr sz="1400" b="0" i="0" u="none" strike="noStrike" cap="none" dirty="0">
                  <a:solidFill>
                    <a:srgbClr val="000000"/>
                  </a:solidFill>
                  <a:latin typeface="Arial"/>
                  <a:ea typeface="Arial"/>
                  <a:cs typeface="Arial"/>
                  <a:sym typeface="Arial"/>
                </a:endParaRPr>
              </a:p>
            </p:txBody>
          </p:sp>
          <p:sp>
            <p:nvSpPr>
              <p:cNvPr id="17" name="Google Shape;255;p16">
                <a:extLst>
                  <a:ext uri="{FF2B5EF4-FFF2-40B4-BE49-F238E27FC236}">
                    <a16:creationId xmlns:a16="http://schemas.microsoft.com/office/drawing/2014/main" id="{01D20F94-170E-334F-BA52-DBCDDB31B03A}"/>
                  </a:ext>
                </a:extLst>
              </p:cNvPr>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Roboto"/>
                    <a:ea typeface="Roboto"/>
                    <a:cs typeface="Roboto"/>
                    <a:sym typeface="Roboto"/>
                  </a:rPr>
                  <a:t>Formation Recognition</a:t>
                </a:r>
                <a:endParaRPr sz="1400" b="0" i="0" u="none" strike="noStrike" cap="none" dirty="0">
                  <a:solidFill>
                    <a:srgbClr val="000000"/>
                  </a:solidFill>
                  <a:latin typeface="Arial"/>
                  <a:ea typeface="Arial"/>
                  <a:cs typeface="Arial"/>
                  <a:sym typeface="Arial"/>
                </a:endParaRPr>
              </a:p>
            </p:txBody>
          </p:sp>
        </p:grpSp>
        <p:cxnSp>
          <p:nvCxnSpPr>
            <p:cNvPr id="16" name="Google Shape;257;p16">
              <a:extLst>
                <a:ext uri="{FF2B5EF4-FFF2-40B4-BE49-F238E27FC236}">
                  <a16:creationId xmlns:a16="http://schemas.microsoft.com/office/drawing/2014/main" id="{A841A0A2-4B33-6845-B316-6CFE17FC4AC7}"/>
                </a:ext>
              </a:extLst>
            </p:cNvPr>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pic>
        <p:nvPicPr>
          <p:cNvPr id="444" name="Google Shape;444;p26"/>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19" name="Google Shape;238;p15">
            <a:extLst>
              <a:ext uri="{FF2B5EF4-FFF2-40B4-BE49-F238E27FC236}">
                <a16:creationId xmlns:a16="http://schemas.microsoft.com/office/drawing/2014/main" id="{A0467D06-0ABF-8A46-9E2F-304FBEB4793C}"/>
              </a:ext>
            </a:extLst>
          </p:cNvPr>
          <p:cNvSpPr txBox="1"/>
          <p:nvPr/>
        </p:nvSpPr>
        <p:spPr>
          <a:xfrm>
            <a:off x="510524" y="1396112"/>
            <a:ext cx="6751500" cy="646290"/>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Arial"/>
                <a:cs typeface="Times New Roman"/>
                <a:sym typeface="Times New Roman"/>
              </a:rPr>
              <a:t>Draw up the formation and give it a name so that you</a:t>
            </a:r>
            <a:r>
              <a:rPr lang="en-US" sz="1200" dirty="0">
                <a:solidFill>
                  <a:schemeClr val="dk1"/>
                </a:solidFill>
                <a:latin typeface="Times New Roman"/>
                <a:cs typeface="Times New Roman"/>
                <a:sym typeface="Times New Roman"/>
              </a:rPr>
              <a:t>, your staff, and your players are on the same page and speaking the same language. Below is an example, and the following pages are for you to fill out.</a:t>
            </a:r>
            <a:endParaRPr sz="1400" b="0" i="0" u="none" strike="noStrike" cap="none" dirty="0">
              <a:solidFill>
                <a:srgbClr val="000000"/>
              </a:solidFill>
              <a:latin typeface="Arial"/>
              <a:ea typeface="Arial"/>
              <a:cs typeface="Arial"/>
              <a:sym typeface="Arial"/>
            </a:endParaRPr>
          </a:p>
        </p:txBody>
      </p:sp>
      <p:grpSp>
        <p:nvGrpSpPr>
          <p:cNvPr id="448" name="Google Shape;448;p26"/>
          <p:cNvGrpSpPr/>
          <p:nvPr/>
        </p:nvGrpSpPr>
        <p:grpSpPr>
          <a:xfrm>
            <a:off x="1653550" y="4654085"/>
            <a:ext cx="983349" cy="157179"/>
            <a:chOff x="2729308" y="2447818"/>
            <a:chExt cx="2313784" cy="307648"/>
          </a:xfrm>
        </p:grpSpPr>
        <p:sp>
          <p:nvSpPr>
            <p:cNvPr id="449" name="Google Shape;449;p26"/>
            <p:cNvSpPr/>
            <p:nvPr/>
          </p:nvSpPr>
          <p:spPr>
            <a:xfrm>
              <a:off x="3702466" y="2447818"/>
              <a:ext cx="367469" cy="30764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50" name="Google Shape;450;p26"/>
            <p:cNvSpPr/>
            <p:nvPr/>
          </p:nvSpPr>
          <p:spPr>
            <a:xfrm>
              <a:off x="4189045"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51" name="Google Shape;451;p26"/>
            <p:cNvSpPr/>
            <p:nvPr/>
          </p:nvSpPr>
          <p:spPr>
            <a:xfrm>
              <a:off x="4675623"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52" name="Google Shape;452;p26"/>
            <p:cNvSpPr/>
            <p:nvPr/>
          </p:nvSpPr>
          <p:spPr>
            <a:xfrm>
              <a:off x="3215887"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53" name="Google Shape;453;p26"/>
            <p:cNvSpPr/>
            <p:nvPr/>
          </p:nvSpPr>
          <p:spPr>
            <a:xfrm>
              <a:off x="2729308"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sp>
        <p:nvSpPr>
          <p:cNvPr id="23" name="Google Shape;451;p26">
            <a:extLst>
              <a:ext uri="{FF2B5EF4-FFF2-40B4-BE49-F238E27FC236}">
                <a16:creationId xmlns:a16="http://schemas.microsoft.com/office/drawing/2014/main" id="{9C61EC81-C164-AA45-83B2-CE8C816DD5D4}"/>
              </a:ext>
            </a:extLst>
          </p:cNvPr>
          <p:cNvSpPr/>
          <p:nvPr/>
        </p:nvSpPr>
        <p:spPr>
          <a:xfrm>
            <a:off x="687414" y="4496903"/>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b="0" i="0" u="none" strike="noStrike" cap="none" dirty="0">
                <a:solidFill>
                  <a:schemeClr val="dk1"/>
                </a:solidFill>
                <a:latin typeface="Courier" pitchFamily="2" charset="0"/>
                <a:ea typeface="Roboto"/>
                <a:cs typeface="Roboto"/>
                <a:sym typeface="Roboto"/>
              </a:rPr>
              <a:t>Z</a:t>
            </a:r>
            <a:endParaRPr sz="1050" b="0" i="0" u="none" strike="noStrike" cap="none" dirty="0">
              <a:solidFill>
                <a:schemeClr val="dk1"/>
              </a:solidFill>
              <a:latin typeface="Courier" pitchFamily="2" charset="0"/>
              <a:ea typeface="Roboto"/>
              <a:cs typeface="Roboto"/>
              <a:sym typeface="Roboto"/>
            </a:endParaRPr>
          </a:p>
        </p:txBody>
      </p:sp>
      <p:sp>
        <p:nvSpPr>
          <p:cNvPr id="40" name="Google Shape;451;p26">
            <a:extLst>
              <a:ext uri="{FF2B5EF4-FFF2-40B4-BE49-F238E27FC236}">
                <a16:creationId xmlns:a16="http://schemas.microsoft.com/office/drawing/2014/main" id="{3BE6E8A5-BF88-1446-B9E8-DFD750B40993}"/>
              </a:ext>
            </a:extLst>
          </p:cNvPr>
          <p:cNvSpPr/>
          <p:nvPr/>
        </p:nvSpPr>
        <p:spPr>
          <a:xfrm>
            <a:off x="1433885" y="4654083"/>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dirty="0">
                <a:solidFill>
                  <a:schemeClr val="dk1"/>
                </a:solidFill>
                <a:latin typeface="Courier" pitchFamily="2" charset="0"/>
                <a:ea typeface="Roboto"/>
                <a:cs typeface="Roboto"/>
                <a:sym typeface="Roboto"/>
              </a:rPr>
              <a:t>Y</a:t>
            </a:r>
            <a:endParaRPr sz="1050" b="0" i="0" u="none" strike="noStrike" cap="none" dirty="0">
              <a:solidFill>
                <a:schemeClr val="dk1"/>
              </a:solidFill>
              <a:latin typeface="Courier" pitchFamily="2" charset="0"/>
              <a:ea typeface="Roboto"/>
              <a:cs typeface="Roboto"/>
              <a:sym typeface="Roboto"/>
            </a:endParaRPr>
          </a:p>
        </p:txBody>
      </p:sp>
      <p:sp>
        <p:nvSpPr>
          <p:cNvPr id="41" name="Google Shape;451;p26">
            <a:extLst>
              <a:ext uri="{FF2B5EF4-FFF2-40B4-BE49-F238E27FC236}">
                <a16:creationId xmlns:a16="http://schemas.microsoft.com/office/drawing/2014/main" id="{F3A5E0A3-2480-4346-B990-CC397CF9BC0D}"/>
              </a:ext>
            </a:extLst>
          </p:cNvPr>
          <p:cNvSpPr/>
          <p:nvPr/>
        </p:nvSpPr>
        <p:spPr>
          <a:xfrm>
            <a:off x="2067135" y="4096806"/>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b="0" i="0" u="none" strike="noStrike" cap="none" dirty="0">
                <a:solidFill>
                  <a:schemeClr val="dk1"/>
                </a:solidFill>
                <a:latin typeface="Courier" pitchFamily="2" charset="0"/>
                <a:ea typeface="Roboto"/>
                <a:cs typeface="Roboto"/>
                <a:sym typeface="Roboto"/>
              </a:rPr>
              <a:t>Q</a:t>
            </a:r>
            <a:endParaRPr sz="1050" b="0" i="0" u="none" strike="noStrike" cap="none" dirty="0">
              <a:solidFill>
                <a:schemeClr val="dk1"/>
              </a:solidFill>
              <a:latin typeface="Courier" pitchFamily="2" charset="0"/>
              <a:ea typeface="Roboto"/>
              <a:cs typeface="Roboto"/>
              <a:sym typeface="Roboto"/>
            </a:endParaRPr>
          </a:p>
        </p:txBody>
      </p:sp>
      <p:sp>
        <p:nvSpPr>
          <p:cNvPr id="42" name="Google Shape;451;p26">
            <a:extLst>
              <a:ext uri="{FF2B5EF4-FFF2-40B4-BE49-F238E27FC236}">
                <a16:creationId xmlns:a16="http://schemas.microsoft.com/office/drawing/2014/main" id="{05321384-74C8-984A-AC1A-F6EEB324ABDB}"/>
              </a:ext>
            </a:extLst>
          </p:cNvPr>
          <p:cNvSpPr/>
          <p:nvPr/>
        </p:nvSpPr>
        <p:spPr>
          <a:xfrm>
            <a:off x="2430103" y="4096805"/>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dirty="0">
                <a:solidFill>
                  <a:schemeClr val="dk1"/>
                </a:solidFill>
                <a:latin typeface="Courier" pitchFamily="2" charset="0"/>
                <a:ea typeface="Roboto"/>
                <a:cs typeface="Roboto"/>
                <a:sym typeface="Roboto"/>
              </a:rPr>
              <a:t>T</a:t>
            </a:r>
            <a:endParaRPr sz="1050" b="0" i="0" u="none" strike="noStrike" cap="none" dirty="0">
              <a:solidFill>
                <a:schemeClr val="dk1"/>
              </a:solidFill>
              <a:latin typeface="Courier" pitchFamily="2" charset="0"/>
              <a:ea typeface="Roboto"/>
              <a:cs typeface="Roboto"/>
              <a:sym typeface="Roboto"/>
            </a:endParaRPr>
          </a:p>
        </p:txBody>
      </p:sp>
      <p:sp>
        <p:nvSpPr>
          <p:cNvPr id="43" name="Google Shape;451;p26">
            <a:extLst>
              <a:ext uri="{FF2B5EF4-FFF2-40B4-BE49-F238E27FC236}">
                <a16:creationId xmlns:a16="http://schemas.microsoft.com/office/drawing/2014/main" id="{1A12FB6D-1C10-A44F-9EE5-5462BDB615B9}"/>
              </a:ext>
            </a:extLst>
          </p:cNvPr>
          <p:cNvSpPr/>
          <p:nvPr/>
        </p:nvSpPr>
        <p:spPr>
          <a:xfrm>
            <a:off x="2963611" y="4496903"/>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b="0" i="0" u="none" strike="noStrike" cap="none" dirty="0">
                <a:solidFill>
                  <a:schemeClr val="dk1"/>
                </a:solidFill>
                <a:latin typeface="Courier" pitchFamily="2" charset="0"/>
                <a:ea typeface="Roboto"/>
                <a:cs typeface="Roboto"/>
                <a:sym typeface="Roboto"/>
              </a:rPr>
              <a:t>H</a:t>
            </a:r>
            <a:endParaRPr sz="1050" b="0" i="0" u="none" strike="noStrike" cap="none" dirty="0">
              <a:solidFill>
                <a:schemeClr val="dk1"/>
              </a:solidFill>
              <a:latin typeface="Courier" pitchFamily="2" charset="0"/>
              <a:ea typeface="Roboto"/>
              <a:cs typeface="Roboto"/>
              <a:sym typeface="Roboto"/>
            </a:endParaRPr>
          </a:p>
        </p:txBody>
      </p:sp>
      <p:sp>
        <p:nvSpPr>
          <p:cNvPr id="44" name="Google Shape;451;p26">
            <a:extLst>
              <a:ext uri="{FF2B5EF4-FFF2-40B4-BE49-F238E27FC236}">
                <a16:creationId xmlns:a16="http://schemas.microsoft.com/office/drawing/2014/main" id="{03E1ECAF-E710-4641-95E2-C15D29C7D0F7}"/>
              </a:ext>
            </a:extLst>
          </p:cNvPr>
          <p:cNvSpPr/>
          <p:nvPr/>
        </p:nvSpPr>
        <p:spPr>
          <a:xfrm>
            <a:off x="3526373" y="4654082"/>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dirty="0">
                <a:solidFill>
                  <a:schemeClr val="dk1"/>
                </a:solidFill>
                <a:latin typeface="Courier" pitchFamily="2" charset="0"/>
                <a:ea typeface="Roboto"/>
                <a:cs typeface="Roboto"/>
                <a:sym typeface="Roboto"/>
              </a:rPr>
              <a:t>X</a:t>
            </a:r>
            <a:endParaRPr sz="1050" b="0" i="0" u="none" strike="noStrike" cap="none" dirty="0">
              <a:solidFill>
                <a:schemeClr val="dk1"/>
              </a:solidFill>
              <a:latin typeface="Courier" pitchFamily="2" charset="0"/>
              <a:ea typeface="Roboto"/>
              <a:cs typeface="Roboto"/>
              <a:sym typeface="Roboto"/>
            </a:endParaRPr>
          </a:p>
        </p:txBody>
      </p:sp>
      <p:grpSp>
        <p:nvGrpSpPr>
          <p:cNvPr id="45" name="Google Shape;448;p26">
            <a:extLst>
              <a:ext uri="{FF2B5EF4-FFF2-40B4-BE49-F238E27FC236}">
                <a16:creationId xmlns:a16="http://schemas.microsoft.com/office/drawing/2014/main" id="{A905E96C-B541-824D-9E98-74BCD12A3CF0}"/>
              </a:ext>
            </a:extLst>
          </p:cNvPr>
          <p:cNvGrpSpPr/>
          <p:nvPr/>
        </p:nvGrpSpPr>
        <p:grpSpPr>
          <a:xfrm>
            <a:off x="1653550" y="6701890"/>
            <a:ext cx="983349" cy="157179"/>
            <a:chOff x="2729308" y="2447818"/>
            <a:chExt cx="2313784" cy="307648"/>
          </a:xfrm>
        </p:grpSpPr>
        <p:sp>
          <p:nvSpPr>
            <p:cNvPr id="46" name="Google Shape;449;p26">
              <a:extLst>
                <a:ext uri="{FF2B5EF4-FFF2-40B4-BE49-F238E27FC236}">
                  <a16:creationId xmlns:a16="http://schemas.microsoft.com/office/drawing/2014/main" id="{8ECDC620-61EE-A945-8A2F-473362E795FC}"/>
                </a:ext>
              </a:extLst>
            </p:cNvPr>
            <p:cNvSpPr/>
            <p:nvPr/>
          </p:nvSpPr>
          <p:spPr>
            <a:xfrm>
              <a:off x="3702466" y="2447818"/>
              <a:ext cx="367469" cy="30764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7" name="Google Shape;450;p26">
              <a:extLst>
                <a:ext uri="{FF2B5EF4-FFF2-40B4-BE49-F238E27FC236}">
                  <a16:creationId xmlns:a16="http://schemas.microsoft.com/office/drawing/2014/main" id="{5F63A6B1-8809-E746-B01E-1C83DE34B26C}"/>
                </a:ext>
              </a:extLst>
            </p:cNvPr>
            <p:cNvSpPr/>
            <p:nvPr/>
          </p:nvSpPr>
          <p:spPr>
            <a:xfrm>
              <a:off x="4189045"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8" name="Google Shape;451;p26">
              <a:extLst>
                <a:ext uri="{FF2B5EF4-FFF2-40B4-BE49-F238E27FC236}">
                  <a16:creationId xmlns:a16="http://schemas.microsoft.com/office/drawing/2014/main" id="{7982962F-05C9-DB49-BC8C-5199ACDFF64D}"/>
                </a:ext>
              </a:extLst>
            </p:cNvPr>
            <p:cNvSpPr/>
            <p:nvPr/>
          </p:nvSpPr>
          <p:spPr>
            <a:xfrm>
              <a:off x="4675623"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9" name="Google Shape;452;p26">
              <a:extLst>
                <a:ext uri="{FF2B5EF4-FFF2-40B4-BE49-F238E27FC236}">
                  <a16:creationId xmlns:a16="http://schemas.microsoft.com/office/drawing/2014/main" id="{CFD2A642-9A56-C344-B6E8-A1D527687760}"/>
                </a:ext>
              </a:extLst>
            </p:cNvPr>
            <p:cNvSpPr/>
            <p:nvPr/>
          </p:nvSpPr>
          <p:spPr>
            <a:xfrm>
              <a:off x="3215887"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50" name="Google Shape;453;p26">
              <a:extLst>
                <a:ext uri="{FF2B5EF4-FFF2-40B4-BE49-F238E27FC236}">
                  <a16:creationId xmlns:a16="http://schemas.microsoft.com/office/drawing/2014/main" id="{95C7BF65-3C19-4549-BDB8-BB2C03DC37D6}"/>
                </a:ext>
              </a:extLst>
            </p:cNvPr>
            <p:cNvSpPr/>
            <p:nvPr/>
          </p:nvSpPr>
          <p:spPr>
            <a:xfrm>
              <a:off x="2729308"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sp>
        <p:nvSpPr>
          <p:cNvPr id="51" name="Google Shape;451;p26">
            <a:extLst>
              <a:ext uri="{FF2B5EF4-FFF2-40B4-BE49-F238E27FC236}">
                <a16:creationId xmlns:a16="http://schemas.microsoft.com/office/drawing/2014/main" id="{CC9A651D-E3A3-574E-85E7-209E5458929F}"/>
              </a:ext>
            </a:extLst>
          </p:cNvPr>
          <p:cNvSpPr/>
          <p:nvPr/>
        </p:nvSpPr>
        <p:spPr>
          <a:xfrm>
            <a:off x="1433885" y="6701888"/>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dirty="0">
                <a:solidFill>
                  <a:schemeClr val="dk1"/>
                </a:solidFill>
                <a:latin typeface="Courier" pitchFamily="2" charset="0"/>
                <a:ea typeface="Roboto"/>
                <a:cs typeface="Roboto"/>
                <a:sym typeface="Roboto"/>
              </a:rPr>
              <a:t>Y</a:t>
            </a:r>
            <a:endParaRPr sz="1050" b="0" i="0" u="none" strike="noStrike" cap="none" dirty="0">
              <a:solidFill>
                <a:schemeClr val="dk1"/>
              </a:solidFill>
              <a:latin typeface="Courier" pitchFamily="2" charset="0"/>
              <a:ea typeface="Roboto"/>
              <a:cs typeface="Roboto"/>
              <a:sym typeface="Roboto"/>
            </a:endParaRPr>
          </a:p>
        </p:txBody>
      </p:sp>
      <p:sp>
        <p:nvSpPr>
          <p:cNvPr id="52" name="Google Shape;451;p26">
            <a:extLst>
              <a:ext uri="{FF2B5EF4-FFF2-40B4-BE49-F238E27FC236}">
                <a16:creationId xmlns:a16="http://schemas.microsoft.com/office/drawing/2014/main" id="{7F425A1C-270D-0E4B-BBFC-420BA1D927EF}"/>
              </a:ext>
            </a:extLst>
          </p:cNvPr>
          <p:cNvSpPr/>
          <p:nvPr/>
        </p:nvSpPr>
        <p:spPr>
          <a:xfrm>
            <a:off x="2067135" y="6478537"/>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b="0" i="0" u="none" strike="noStrike" cap="none" dirty="0">
                <a:solidFill>
                  <a:schemeClr val="dk1"/>
                </a:solidFill>
                <a:latin typeface="Courier" pitchFamily="2" charset="0"/>
                <a:ea typeface="Roboto"/>
                <a:cs typeface="Roboto"/>
                <a:sym typeface="Roboto"/>
              </a:rPr>
              <a:t>Q</a:t>
            </a:r>
            <a:endParaRPr sz="1050" b="0" i="0" u="none" strike="noStrike" cap="none" dirty="0">
              <a:solidFill>
                <a:schemeClr val="dk1"/>
              </a:solidFill>
              <a:latin typeface="Courier" pitchFamily="2" charset="0"/>
              <a:ea typeface="Roboto"/>
              <a:cs typeface="Roboto"/>
              <a:sym typeface="Roboto"/>
            </a:endParaRPr>
          </a:p>
        </p:txBody>
      </p:sp>
      <p:sp>
        <p:nvSpPr>
          <p:cNvPr id="53" name="Google Shape;451;p26">
            <a:extLst>
              <a:ext uri="{FF2B5EF4-FFF2-40B4-BE49-F238E27FC236}">
                <a16:creationId xmlns:a16="http://schemas.microsoft.com/office/drawing/2014/main" id="{66E542A2-A686-AF48-B020-797A72CE5147}"/>
              </a:ext>
            </a:extLst>
          </p:cNvPr>
          <p:cNvSpPr/>
          <p:nvPr/>
        </p:nvSpPr>
        <p:spPr>
          <a:xfrm>
            <a:off x="2069433" y="5975923"/>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dirty="0">
                <a:solidFill>
                  <a:schemeClr val="dk1"/>
                </a:solidFill>
                <a:latin typeface="Courier" pitchFamily="2" charset="0"/>
                <a:ea typeface="Roboto"/>
                <a:cs typeface="Roboto"/>
                <a:sym typeface="Roboto"/>
              </a:rPr>
              <a:t>T</a:t>
            </a:r>
            <a:endParaRPr sz="1050" b="0" i="0" u="none" strike="noStrike" cap="none" dirty="0">
              <a:solidFill>
                <a:schemeClr val="dk1"/>
              </a:solidFill>
              <a:latin typeface="Courier" pitchFamily="2" charset="0"/>
              <a:ea typeface="Roboto"/>
              <a:cs typeface="Roboto"/>
              <a:sym typeface="Roboto"/>
            </a:endParaRPr>
          </a:p>
        </p:txBody>
      </p:sp>
      <p:sp>
        <p:nvSpPr>
          <p:cNvPr id="54" name="Google Shape;451;p26">
            <a:extLst>
              <a:ext uri="{FF2B5EF4-FFF2-40B4-BE49-F238E27FC236}">
                <a16:creationId xmlns:a16="http://schemas.microsoft.com/office/drawing/2014/main" id="{6040A708-8B17-064D-9F70-D126A01BA750}"/>
              </a:ext>
            </a:extLst>
          </p:cNvPr>
          <p:cNvSpPr/>
          <p:nvPr/>
        </p:nvSpPr>
        <p:spPr>
          <a:xfrm>
            <a:off x="2694492" y="6701886"/>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dirty="0">
                <a:solidFill>
                  <a:schemeClr val="dk1"/>
                </a:solidFill>
                <a:latin typeface="Courier" pitchFamily="2" charset="0"/>
                <a:ea typeface="Roboto"/>
                <a:cs typeface="Roboto"/>
                <a:sym typeface="Roboto"/>
              </a:rPr>
              <a:t>U</a:t>
            </a:r>
            <a:endParaRPr sz="1050" b="0" i="0" u="none" strike="noStrike" cap="none" dirty="0">
              <a:solidFill>
                <a:schemeClr val="dk1"/>
              </a:solidFill>
              <a:latin typeface="Courier" pitchFamily="2" charset="0"/>
              <a:ea typeface="Roboto"/>
              <a:cs typeface="Roboto"/>
              <a:sym typeface="Roboto"/>
            </a:endParaRPr>
          </a:p>
        </p:txBody>
      </p:sp>
      <p:sp>
        <p:nvSpPr>
          <p:cNvPr id="55" name="Google Shape;451;p26">
            <a:extLst>
              <a:ext uri="{FF2B5EF4-FFF2-40B4-BE49-F238E27FC236}">
                <a16:creationId xmlns:a16="http://schemas.microsoft.com/office/drawing/2014/main" id="{BAA37BB3-A2D9-114A-85EF-75E0ED1116A1}"/>
              </a:ext>
            </a:extLst>
          </p:cNvPr>
          <p:cNvSpPr/>
          <p:nvPr/>
        </p:nvSpPr>
        <p:spPr>
          <a:xfrm>
            <a:off x="3515602" y="6557127"/>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dirty="0">
                <a:solidFill>
                  <a:schemeClr val="dk1"/>
                </a:solidFill>
                <a:latin typeface="Courier" pitchFamily="2" charset="0"/>
                <a:ea typeface="Roboto"/>
                <a:cs typeface="Roboto"/>
                <a:sym typeface="Roboto"/>
              </a:rPr>
              <a:t>X</a:t>
            </a:r>
            <a:endParaRPr sz="1050" b="0" i="0" u="none" strike="noStrike" cap="none" dirty="0">
              <a:solidFill>
                <a:schemeClr val="dk1"/>
              </a:solidFill>
              <a:latin typeface="Courier" pitchFamily="2" charset="0"/>
              <a:ea typeface="Roboto"/>
              <a:cs typeface="Roboto"/>
              <a:sym typeface="Roboto"/>
            </a:endParaRPr>
          </a:p>
        </p:txBody>
      </p:sp>
      <p:sp>
        <p:nvSpPr>
          <p:cNvPr id="67" name="Google Shape;451;p26">
            <a:extLst>
              <a:ext uri="{FF2B5EF4-FFF2-40B4-BE49-F238E27FC236}">
                <a16:creationId xmlns:a16="http://schemas.microsoft.com/office/drawing/2014/main" id="{A113F702-D6BF-6241-AFA2-677B59B71217}"/>
              </a:ext>
            </a:extLst>
          </p:cNvPr>
          <p:cNvSpPr/>
          <p:nvPr/>
        </p:nvSpPr>
        <p:spPr>
          <a:xfrm>
            <a:off x="754353" y="6557127"/>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b="0" i="0" u="none" strike="noStrike" cap="none" dirty="0">
                <a:solidFill>
                  <a:schemeClr val="dk1"/>
                </a:solidFill>
                <a:latin typeface="Courier" pitchFamily="2" charset="0"/>
                <a:ea typeface="Roboto"/>
                <a:cs typeface="Roboto"/>
                <a:sym typeface="Roboto"/>
              </a:rPr>
              <a:t>Z</a:t>
            </a:r>
            <a:endParaRPr sz="1050" b="0" i="0" u="none" strike="noStrike" cap="none" dirty="0">
              <a:solidFill>
                <a:schemeClr val="dk1"/>
              </a:solidFill>
              <a:latin typeface="Courier" pitchFamily="2" charset="0"/>
              <a:ea typeface="Roboto"/>
              <a:cs typeface="Roboto"/>
              <a:sym typeface="Roboto"/>
            </a:endParaRPr>
          </a:p>
        </p:txBody>
      </p:sp>
      <p:grpSp>
        <p:nvGrpSpPr>
          <p:cNvPr id="68" name="Google Shape;448;p26">
            <a:extLst>
              <a:ext uri="{FF2B5EF4-FFF2-40B4-BE49-F238E27FC236}">
                <a16:creationId xmlns:a16="http://schemas.microsoft.com/office/drawing/2014/main" id="{626C786D-49F6-5040-A0AF-CA2D9BC34C0E}"/>
              </a:ext>
            </a:extLst>
          </p:cNvPr>
          <p:cNvGrpSpPr/>
          <p:nvPr/>
        </p:nvGrpSpPr>
        <p:grpSpPr>
          <a:xfrm>
            <a:off x="5084833" y="6635716"/>
            <a:ext cx="983349" cy="157179"/>
            <a:chOff x="2729308" y="2447818"/>
            <a:chExt cx="2313784" cy="307648"/>
          </a:xfrm>
        </p:grpSpPr>
        <p:sp>
          <p:nvSpPr>
            <p:cNvPr id="69" name="Google Shape;449;p26">
              <a:extLst>
                <a:ext uri="{FF2B5EF4-FFF2-40B4-BE49-F238E27FC236}">
                  <a16:creationId xmlns:a16="http://schemas.microsoft.com/office/drawing/2014/main" id="{BE0944EA-5ACB-3D44-856E-AEB32FE6213F}"/>
                </a:ext>
              </a:extLst>
            </p:cNvPr>
            <p:cNvSpPr/>
            <p:nvPr/>
          </p:nvSpPr>
          <p:spPr>
            <a:xfrm>
              <a:off x="3702466" y="2447818"/>
              <a:ext cx="367469" cy="30764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70" name="Google Shape;450;p26">
              <a:extLst>
                <a:ext uri="{FF2B5EF4-FFF2-40B4-BE49-F238E27FC236}">
                  <a16:creationId xmlns:a16="http://schemas.microsoft.com/office/drawing/2014/main" id="{0CA1BB0A-D2B6-3449-8337-D9A5438D3157}"/>
                </a:ext>
              </a:extLst>
            </p:cNvPr>
            <p:cNvSpPr/>
            <p:nvPr/>
          </p:nvSpPr>
          <p:spPr>
            <a:xfrm>
              <a:off x="4189045"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71" name="Google Shape;451;p26">
              <a:extLst>
                <a:ext uri="{FF2B5EF4-FFF2-40B4-BE49-F238E27FC236}">
                  <a16:creationId xmlns:a16="http://schemas.microsoft.com/office/drawing/2014/main" id="{0044139E-0233-BA4C-A153-936A5F183058}"/>
                </a:ext>
              </a:extLst>
            </p:cNvPr>
            <p:cNvSpPr/>
            <p:nvPr/>
          </p:nvSpPr>
          <p:spPr>
            <a:xfrm>
              <a:off x="4675623"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72" name="Google Shape;452;p26">
              <a:extLst>
                <a:ext uri="{FF2B5EF4-FFF2-40B4-BE49-F238E27FC236}">
                  <a16:creationId xmlns:a16="http://schemas.microsoft.com/office/drawing/2014/main" id="{8AAAA0F0-40F1-484B-B1EC-E2031A5F58EA}"/>
                </a:ext>
              </a:extLst>
            </p:cNvPr>
            <p:cNvSpPr/>
            <p:nvPr/>
          </p:nvSpPr>
          <p:spPr>
            <a:xfrm>
              <a:off x="3215887"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73" name="Google Shape;453;p26">
              <a:extLst>
                <a:ext uri="{FF2B5EF4-FFF2-40B4-BE49-F238E27FC236}">
                  <a16:creationId xmlns:a16="http://schemas.microsoft.com/office/drawing/2014/main" id="{30BA8615-71F4-D84E-ACFB-FB989CE8B48E}"/>
                </a:ext>
              </a:extLst>
            </p:cNvPr>
            <p:cNvSpPr/>
            <p:nvPr/>
          </p:nvSpPr>
          <p:spPr>
            <a:xfrm>
              <a:off x="2729308"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sp>
        <p:nvSpPr>
          <p:cNvPr id="74" name="Google Shape;451;p26">
            <a:extLst>
              <a:ext uri="{FF2B5EF4-FFF2-40B4-BE49-F238E27FC236}">
                <a16:creationId xmlns:a16="http://schemas.microsoft.com/office/drawing/2014/main" id="{DAAF8A7D-0C03-7645-9064-8E918DDE1F98}"/>
              </a:ext>
            </a:extLst>
          </p:cNvPr>
          <p:cNvSpPr/>
          <p:nvPr/>
        </p:nvSpPr>
        <p:spPr>
          <a:xfrm>
            <a:off x="4892335" y="6443921"/>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dirty="0">
                <a:solidFill>
                  <a:schemeClr val="dk1"/>
                </a:solidFill>
                <a:latin typeface="Courier" pitchFamily="2" charset="0"/>
                <a:ea typeface="Roboto"/>
                <a:cs typeface="Roboto"/>
                <a:sym typeface="Roboto"/>
              </a:rPr>
              <a:t>Y</a:t>
            </a:r>
            <a:endParaRPr sz="1050" b="0" i="0" u="none" strike="noStrike" cap="none" dirty="0">
              <a:solidFill>
                <a:schemeClr val="dk1"/>
              </a:solidFill>
              <a:latin typeface="Courier" pitchFamily="2" charset="0"/>
              <a:ea typeface="Roboto"/>
              <a:cs typeface="Roboto"/>
              <a:sym typeface="Roboto"/>
            </a:endParaRPr>
          </a:p>
        </p:txBody>
      </p:sp>
      <p:sp>
        <p:nvSpPr>
          <p:cNvPr id="75" name="Google Shape;451;p26">
            <a:extLst>
              <a:ext uri="{FF2B5EF4-FFF2-40B4-BE49-F238E27FC236}">
                <a16:creationId xmlns:a16="http://schemas.microsoft.com/office/drawing/2014/main" id="{929053ED-7403-9B4D-A594-99F51E5ABF6E}"/>
              </a:ext>
            </a:extLst>
          </p:cNvPr>
          <p:cNvSpPr/>
          <p:nvPr/>
        </p:nvSpPr>
        <p:spPr>
          <a:xfrm>
            <a:off x="5494789" y="6086952"/>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b="0" i="0" u="none" strike="noStrike" cap="none" dirty="0">
                <a:solidFill>
                  <a:schemeClr val="dk1"/>
                </a:solidFill>
                <a:latin typeface="Courier" pitchFamily="2" charset="0"/>
                <a:ea typeface="Roboto"/>
                <a:cs typeface="Roboto"/>
                <a:sym typeface="Roboto"/>
              </a:rPr>
              <a:t>Q</a:t>
            </a:r>
            <a:endParaRPr sz="1050" b="0" i="0" u="none" strike="noStrike" cap="none" dirty="0">
              <a:solidFill>
                <a:schemeClr val="dk1"/>
              </a:solidFill>
              <a:latin typeface="Courier" pitchFamily="2" charset="0"/>
              <a:ea typeface="Roboto"/>
              <a:cs typeface="Roboto"/>
              <a:sym typeface="Roboto"/>
            </a:endParaRPr>
          </a:p>
        </p:txBody>
      </p:sp>
      <p:sp>
        <p:nvSpPr>
          <p:cNvPr id="76" name="Google Shape;451;p26">
            <a:extLst>
              <a:ext uri="{FF2B5EF4-FFF2-40B4-BE49-F238E27FC236}">
                <a16:creationId xmlns:a16="http://schemas.microsoft.com/office/drawing/2014/main" id="{A57DB148-FA3F-4B43-9147-8D225BD2A489}"/>
              </a:ext>
            </a:extLst>
          </p:cNvPr>
          <p:cNvSpPr/>
          <p:nvPr/>
        </p:nvSpPr>
        <p:spPr>
          <a:xfrm>
            <a:off x="5131825" y="6082092"/>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dirty="0">
                <a:solidFill>
                  <a:schemeClr val="dk1"/>
                </a:solidFill>
                <a:latin typeface="Courier" pitchFamily="2" charset="0"/>
                <a:ea typeface="Roboto"/>
                <a:cs typeface="Roboto"/>
                <a:sym typeface="Roboto"/>
              </a:rPr>
              <a:t>T</a:t>
            </a:r>
            <a:endParaRPr sz="1050" b="0" i="0" u="none" strike="noStrike" cap="none" dirty="0">
              <a:solidFill>
                <a:schemeClr val="dk1"/>
              </a:solidFill>
              <a:latin typeface="Courier" pitchFamily="2" charset="0"/>
              <a:ea typeface="Roboto"/>
              <a:cs typeface="Roboto"/>
              <a:sym typeface="Roboto"/>
            </a:endParaRPr>
          </a:p>
        </p:txBody>
      </p:sp>
      <p:sp>
        <p:nvSpPr>
          <p:cNvPr id="77" name="Google Shape;451;p26">
            <a:extLst>
              <a:ext uri="{FF2B5EF4-FFF2-40B4-BE49-F238E27FC236}">
                <a16:creationId xmlns:a16="http://schemas.microsoft.com/office/drawing/2014/main" id="{716815A2-BA0B-084F-BF74-8BBBC6800618}"/>
              </a:ext>
            </a:extLst>
          </p:cNvPr>
          <p:cNvSpPr/>
          <p:nvPr/>
        </p:nvSpPr>
        <p:spPr>
          <a:xfrm>
            <a:off x="4660544" y="6617312"/>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b="0" i="0" u="none" strike="noStrike" cap="none" dirty="0">
                <a:solidFill>
                  <a:schemeClr val="dk1"/>
                </a:solidFill>
                <a:latin typeface="Courier" pitchFamily="2" charset="0"/>
                <a:ea typeface="Roboto"/>
                <a:cs typeface="Roboto"/>
                <a:sym typeface="Roboto"/>
              </a:rPr>
              <a:t>H</a:t>
            </a:r>
            <a:endParaRPr sz="1050" b="0" i="0" u="none" strike="noStrike" cap="none" dirty="0">
              <a:solidFill>
                <a:schemeClr val="dk1"/>
              </a:solidFill>
              <a:latin typeface="Courier" pitchFamily="2" charset="0"/>
              <a:ea typeface="Roboto"/>
              <a:cs typeface="Roboto"/>
              <a:sym typeface="Roboto"/>
            </a:endParaRPr>
          </a:p>
        </p:txBody>
      </p:sp>
      <p:sp>
        <p:nvSpPr>
          <p:cNvPr id="78" name="Google Shape;451;p26">
            <a:extLst>
              <a:ext uri="{FF2B5EF4-FFF2-40B4-BE49-F238E27FC236}">
                <a16:creationId xmlns:a16="http://schemas.microsoft.com/office/drawing/2014/main" id="{2DDE415F-874A-7443-9320-6215BC158342}"/>
              </a:ext>
            </a:extLst>
          </p:cNvPr>
          <p:cNvSpPr/>
          <p:nvPr/>
        </p:nvSpPr>
        <p:spPr>
          <a:xfrm>
            <a:off x="6943255" y="6617311"/>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dirty="0">
                <a:solidFill>
                  <a:schemeClr val="dk1"/>
                </a:solidFill>
                <a:latin typeface="Courier" pitchFamily="2" charset="0"/>
                <a:ea typeface="Roboto"/>
                <a:cs typeface="Roboto"/>
                <a:sym typeface="Roboto"/>
              </a:rPr>
              <a:t>X</a:t>
            </a:r>
            <a:endParaRPr sz="1050" b="0" i="0" u="none" strike="noStrike" cap="none" dirty="0">
              <a:solidFill>
                <a:schemeClr val="dk1"/>
              </a:solidFill>
              <a:latin typeface="Courier" pitchFamily="2" charset="0"/>
              <a:ea typeface="Roboto"/>
              <a:cs typeface="Roboto"/>
              <a:sym typeface="Roboto"/>
            </a:endParaRPr>
          </a:p>
        </p:txBody>
      </p:sp>
      <p:sp>
        <p:nvSpPr>
          <p:cNvPr id="79" name="Google Shape;451;p26">
            <a:extLst>
              <a:ext uri="{FF2B5EF4-FFF2-40B4-BE49-F238E27FC236}">
                <a16:creationId xmlns:a16="http://schemas.microsoft.com/office/drawing/2014/main" id="{EFC11F94-7DD1-7044-856F-BD512B9EF8CF}"/>
              </a:ext>
            </a:extLst>
          </p:cNvPr>
          <p:cNvSpPr/>
          <p:nvPr/>
        </p:nvSpPr>
        <p:spPr>
          <a:xfrm>
            <a:off x="4394305" y="6443920"/>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b="0" i="0" u="none" strike="noStrike" cap="none" dirty="0">
                <a:solidFill>
                  <a:schemeClr val="dk1"/>
                </a:solidFill>
                <a:latin typeface="Courier" pitchFamily="2" charset="0"/>
                <a:ea typeface="Roboto"/>
                <a:cs typeface="Roboto"/>
                <a:sym typeface="Roboto"/>
              </a:rPr>
              <a:t>Z</a:t>
            </a:r>
            <a:endParaRPr sz="1050" b="0" i="0" u="none" strike="noStrike" cap="none" dirty="0">
              <a:solidFill>
                <a:schemeClr val="dk1"/>
              </a:solidFill>
              <a:latin typeface="Courier" pitchFamily="2" charset="0"/>
              <a:ea typeface="Roboto"/>
              <a:cs typeface="Roboto"/>
              <a:sym typeface="Roboto"/>
            </a:endParaRPr>
          </a:p>
        </p:txBody>
      </p:sp>
      <p:grpSp>
        <p:nvGrpSpPr>
          <p:cNvPr id="80" name="Google Shape;448;p26">
            <a:extLst>
              <a:ext uri="{FF2B5EF4-FFF2-40B4-BE49-F238E27FC236}">
                <a16:creationId xmlns:a16="http://schemas.microsoft.com/office/drawing/2014/main" id="{FB3D13C8-D200-7E45-8967-908210AFA817}"/>
              </a:ext>
            </a:extLst>
          </p:cNvPr>
          <p:cNvGrpSpPr/>
          <p:nvPr/>
        </p:nvGrpSpPr>
        <p:grpSpPr>
          <a:xfrm>
            <a:off x="5081204" y="4658662"/>
            <a:ext cx="983349" cy="157179"/>
            <a:chOff x="2729308" y="2447818"/>
            <a:chExt cx="2313784" cy="307648"/>
          </a:xfrm>
        </p:grpSpPr>
        <p:sp>
          <p:nvSpPr>
            <p:cNvPr id="81" name="Google Shape;449;p26">
              <a:extLst>
                <a:ext uri="{FF2B5EF4-FFF2-40B4-BE49-F238E27FC236}">
                  <a16:creationId xmlns:a16="http://schemas.microsoft.com/office/drawing/2014/main" id="{1EA4F802-4DCE-EA4A-B320-B42686C3D908}"/>
                </a:ext>
              </a:extLst>
            </p:cNvPr>
            <p:cNvSpPr/>
            <p:nvPr/>
          </p:nvSpPr>
          <p:spPr>
            <a:xfrm>
              <a:off x="3702466" y="2447818"/>
              <a:ext cx="367469" cy="30764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82" name="Google Shape;450;p26">
              <a:extLst>
                <a:ext uri="{FF2B5EF4-FFF2-40B4-BE49-F238E27FC236}">
                  <a16:creationId xmlns:a16="http://schemas.microsoft.com/office/drawing/2014/main" id="{F4A1D711-24F0-2145-A29D-6422D2F68337}"/>
                </a:ext>
              </a:extLst>
            </p:cNvPr>
            <p:cNvSpPr/>
            <p:nvPr/>
          </p:nvSpPr>
          <p:spPr>
            <a:xfrm>
              <a:off x="4189045"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83" name="Google Shape;451;p26">
              <a:extLst>
                <a:ext uri="{FF2B5EF4-FFF2-40B4-BE49-F238E27FC236}">
                  <a16:creationId xmlns:a16="http://schemas.microsoft.com/office/drawing/2014/main" id="{AD87F23B-CA8C-3A47-8B66-BB671F91E724}"/>
                </a:ext>
              </a:extLst>
            </p:cNvPr>
            <p:cNvSpPr/>
            <p:nvPr/>
          </p:nvSpPr>
          <p:spPr>
            <a:xfrm>
              <a:off x="4675623"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84" name="Google Shape;452;p26">
              <a:extLst>
                <a:ext uri="{FF2B5EF4-FFF2-40B4-BE49-F238E27FC236}">
                  <a16:creationId xmlns:a16="http://schemas.microsoft.com/office/drawing/2014/main" id="{92D04FC8-045E-D54F-BA1D-90A07247517F}"/>
                </a:ext>
              </a:extLst>
            </p:cNvPr>
            <p:cNvSpPr/>
            <p:nvPr/>
          </p:nvSpPr>
          <p:spPr>
            <a:xfrm>
              <a:off x="3215887"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85" name="Google Shape;453;p26">
              <a:extLst>
                <a:ext uri="{FF2B5EF4-FFF2-40B4-BE49-F238E27FC236}">
                  <a16:creationId xmlns:a16="http://schemas.microsoft.com/office/drawing/2014/main" id="{499FF41A-EDB4-3345-B217-656C2C89DF3F}"/>
                </a:ext>
              </a:extLst>
            </p:cNvPr>
            <p:cNvSpPr/>
            <p:nvPr/>
          </p:nvSpPr>
          <p:spPr>
            <a:xfrm>
              <a:off x="2729308" y="2447818"/>
              <a:ext cx="367469" cy="307648"/>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sp>
        <p:nvSpPr>
          <p:cNvPr id="86" name="Google Shape;451;p26">
            <a:extLst>
              <a:ext uri="{FF2B5EF4-FFF2-40B4-BE49-F238E27FC236}">
                <a16:creationId xmlns:a16="http://schemas.microsoft.com/office/drawing/2014/main" id="{D60777AE-1988-3044-9AC3-74EB6DE661E9}"/>
              </a:ext>
            </a:extLst>
          </p:cNvPr>
          <p:cNvSpPr/>
          <p:nvPr/>
        </p:nvSpPr>
        <p:spPr>
          <a:xfrm>
            <a:off x="4861539" y="4658660"/>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dirty="0">
                <a:solidFill>
                  <a:schemeClr val="dk1"/>
                </a:solidFill>
                <a:latin typeface="Courier" pitchFamily="2" charset="0"/>
                <a:ea typeface="Roboto"/>
                <a:cs typeface="Roboto"/>
                <a:sym typeface="Roboto"/>
              </a:rPr>
              <a:t>Y</a:t>
            </a:r>
            <a:endParaRPr sz="1050" b="0" i="0" u="none" strike="noStrike" cap="none" dirty="0">
              <a:solidFill>
                <a:schemeClr val="dk1"/>
              </a:solidFill>
              <a:latin typeface="Courier" pitchFamily="2" charset="0"/>
              <a:ea typeface="Roboto"/>
              <a:cs typeface="Roboto"/>
              <a:sym typeface="Roboto"/>
            </a:endParaRPr>
          </a:p>
        </p:txBody>
      </p:sp>
      <p:sp>
        <p:nvSpPr>
          <p:cNvPr id="87" name="Google Shape;451;p26">
            <a:extLst>
              <a:ext uri="{FF2B5EF4-FFF2-40B4-BE49-F238E27FC236}">
                <a16:creationId xmlns:a16="http://schemas.microsoft.com/office/drawing/2014/main" id="{3255B75D-FAC3-4B4C-BFE0-85B5B1256E15}"/>
              </a:ext>
            </a:extLst>
          </p:cNvPr>
          <p:cNvSpPr/>
          <p:nvPr/>
        </p:nvSpPr>
        <p:spPr>
          <a:xfrm>
            <a:off x="5494789" y="4435309"/>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b="0" i="0" u="none" strike="noStrike" cap="none" dirty="0">
                <a:solidFill>
                  <a:schemeClr val="dk1"/>
                </a:solidFill>
                <a:latin typeface="Courier" pitchFamily="2" charset="0"/>
                <a:ea typeface="Roboto"/>
                <a:cs typeface="Roboto"/>
                <a:sym typeface="Roboto"/>
              </a:rPr>
              <a:t>Q</a:t>
            </a:r>
            <a:endParaRPr sz="1050" b="0" i="0" u="none" strike="noStrike" cap="none" dirty="0">
              <a:solidFill>
                <a:schemeClr val="dk1"/>
              </a:solidFill>
              <a:latin typeface="Courier" pitchFamily="2" charset="0"/>
              <a:ea typeface="Roboto"/>
              <a:cs typeface="Roboto"/>
              <a:sym typeface="Roboto"/>
            </a:endParaRPr>
          </a:p>
        </p:txBody>
      </p:sp>
      <p:sp>
        <p:nvSpPr>
          <p:cNvPr id="88" name="Google Shape;451;p26">
            <a:extLst>
              <a:ext uri="{FF2B5EF4-FFF2-40B4-BE49-F238E27FC236}">
                <a16:creationId xmlns:a16="http://schemas.microsoft.com/office/drawing/2014/main" id="{63BC85DD-0DE9-304F-8F3C-238E40EABD48}"/>
              </a:ext>
            </a:extLst>
          </p:cNvPr>
          <p:cNvSpPr/>
          <p:nvPr/>
        </p:nvSpPr>
        <p:spPr>
          <a:xfrm>
            <a:off x="5497087" y="3932695"/>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dirty="0">
                <a:solidFill>
                  <a:schemeClr val="dk1"/>
                </a:solidFill>
                <a:latin typeface="Courier" pitchFamily="2" charset="0"/>
                <a:ea typeface="Roboto"/>
                <a:cs typeface="Roboto"/>
                <a:sym typeface="Roboto"/>
              </a:rPr>
              <a:t>T</a:t>
            </a:r>
            <a:endParaRPr sz="1050" b="0" i="0" u="none" strike="noStrike" cap="none" dirty="0">
              <a:solidFill>
                <a:schemeClr val="dk1"/>
              </a:solidFill>
              <a:latin typeface="Courier" pitchFamily="2" charset="0"/>
              <a:ea typeface="Roboto"/>
              <a:cs typeface="Roboto"/>
              <a:sym typeface="Roboto"/>
            </a:endParaRPr>
          </a:p>
        </p:txBody>
      </p:sp>
      <p:sp>
        <p:nvSpPr>
          <p:cNvPr id="89" name="Google Shape;451;p26">
            <a:extLst>
              <a:ext uri="{FF2B5EF4-FFF2-40B4-BE49-F238E27FC236}">
                <a16:creationId xmlns:a16="http://schemas.microsoft.com/office/drawing/2014/main" id="{98575E65-119F-FD4B-BD97-AC44DB179576}"/>
              </a:ext>
            </a:extLst>
          </p:cNvPr>
          <p:cNvSpPr/>
          <p:nvPr/>
        </p:nvSpPr>
        <p:spPr>
          <a:xfrm>
            <a:off x="6565711" y="4496903"/>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b="0" i="0" u="none" strike="noStrike" cap="none" dirty="0">
                <a:solidFill>
                  <a:schemeClr val="dk1"/>
                </a:solidFill>
                <a:latin typeface="Courier" pitchFamily="2" charset="0"/>
                <a:ea typeface="Roboto"/>
                <a:cs typeface="Roboto"/>
                <a:sym typeface="Roboto"/>
              </a:rPr>
              <a:t>H</a:t>
            </a:r>
            <a:endParaRPr sz="1050" b="0" i="0" u="none" strike="noStrike" cap="none" dirty="0">
              <a:solidFill>
                <a:schemeClr val="dk1"/>
              </a:solidFill>
              <a:latin typeface="Courier" pitchFamily="2" charset="0"/>
              <a:ea typeface="Roboto"/>
              <a:cs typeface="Roboto"/>
              <a:sym typeface="Roboto"/>
            </a:endParaRPr>
          </a:p>
        </p:txBody>
      </p:sp>
      <p:sp>
        <p:nvSpPr>
          <p:cNvPr id="90" name="Google Shape;451;p26">
            <a:extLst>
              <a:ext uri="{FF2B5EF4-FFF2-40B4-BE49-F238E27FC236}">
                <a16:creationId xmlns:a16="http://schemas.microsoft.com/office/drawing/2014/main" id="{BB00E416-7950-5D4E-AC2B-18976F905D70}"/>
              </a:ext>
            </a:extLst>
          </p:cNvPr>
          <p:cNvSpPr/>
          <p:nvPr/>
        </p:nvSpPr>
        <p:spPr>
          <a:xfrm>
            <a:off x="6943256" y="4513899"/>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dirty="0">
                <a:solidFill>
                  <a:schemeClr val="dk1"/>
                </a:solidFill>
                <a:latin typeface="Courier" pitchFamily="2" charset="0"/>
                <a:ea typeface="Roboto"/>
                <a:cs typeface="Roboto"/>
                <a:sym typeface="Roboto"/>
              </a:rPr>
              <a:t>X</a:t>
            </a:r>
            <a:endParaRPr sz="1050" b="0" i="0" u="none" strike="noStrike" cap="none" dirty="0">
              <a:solidFill>
                <a:schemeClr val="dk1"/>
              </a:solidFill>
              <a:latin typeface="Courier" pitchFamily="2" charset="0"/>
              <a:ea typeface="Roboto"/>
              <a:cs typeface="Roboto"/>
              <a:sym typeface="Roboto"/>
            </a:endParaRPr>
          </a:p>
        </p:txBody>
      </p:sp>
      <p:sp>
        <p:nvSpPr>
          <p:cNvPr id="91" name="Google Shape;451;p26">
            <a:extLst>
              <a:ext uri="{FF2B5EF4-FFF2-40B4-BE49-F238E27FC236}">
                <a16:creationId xmlns:a16="http://schemas.microsoft.com/office/drawing/2014/main" id="{DFCFCE04-8B3F-6F40-8C07-553BA35A9B7E}"/>
              </a:ext>
            </a:extLst>
          </p:cNvPr>
          <p:cNvSpPr/>
          <p:nvPr/>
        </p:nvSpPr>
        <p:spPr>
          <a:xfrm>
            <a:off x="6231916" y="4654082"/>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050" b="0" i="0" u="none" strike="noStrike" cap="none" dirty="0">
                <a:solidFill>
                  <a:schemeClr val="dk1"/>
                </a:solidFill>
                <a:latin typeface="Courier" pitchFamily="2" charset="0"/>
                <a:ea typeface="Roboto"/>
                <a:cs typeface="Roboto"/>
                <a:sym typeface="Roboto"/>
              </a:rPr>
              <a:t>Z</a:t>
            </a:r>
            <a:endParaRPr sz="1050" b="0" i="0" u="none" strike="noStrike" cap="none" dirty="0">
              <a:solidFill>
                <a:schemeClr val="dk1"/>
              </a:solidFill>
              <a:latin typeface="Courier" pitchFamily="2" charset="0"/>
              <a:ea typeface="Roboto"/>
              <a:cs typeface="Roboto"/>
              <a:sym typeface="Roboto"/>
            </a:endParaRPr>
          </a:p>
        </p:txBody>
      </p:sp>
      <p:sp>
        <p:nvSpPr>
          <p:cNvPr id="3" name="Slide Number Placeholder 2">
            <a:extLst>
              <a:ext uri="{FF2B5EF4-FFF2-40B4-BE49-F238E27FC236}">
                <a16:creationId xmlns:a16="http://schemas.microsoft.com/office/drawing/2014/main" id="{C3095E4D-FF9E-234B-B888-09EF14DEDCDB}"/>
              </a:ext>
            </a:extLst>
          </p:cNvPr>
          <p:cNvSpPr>
            <a:spLocks noGrp="1"/>
          </p:cNvSpPr>
          <p:nvPr>
            <p:ph type="sldNum" idx="12"/>
          </p:nvPr>
        </p:nvSpPr>
        <p:spPr/>
        <p:txBody>
          <a:bodyPr/>
          <a:lstStyle/>
          <a:p>
            <a:fld id="{00000000-1234-1234-1234-123412341234}"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31"/>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554" name="Google Shape;554;p31"/>
          <p:cNvGraphicFramePr/>
          <p:nvPr>
            <p:extLst>
              <p:ext uri="{D42A27DB-BD31-4B8C-83A1-F6EECF244321}">
                <p14:modId xmlns:p14="http://schemas.microsoft.com/office/powerpoint/2010/main" val="2284968096"/>
              </p:ext>
            </p:extLst>
          </p:nvPr>
        </p:nvGraphicFramePr>
        <p:xfrm>
          <a:off x="459548" y="1004012"/>
          <a:ext cx="6853300" cy="8257236"/>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24571">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63288">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457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49398">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457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4569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457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00368">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6" name="Google Shape;398;p24">
            <a:extLst>
              <a:ext uri="{FF2B5EF4-FFF2-40B4-BE49-F238E27FC236}">
                <a16:creationId xmlns:a16="http://schemas.microsoft.com/office/drawing/2014/main" id="{17F65614-175C-5B41-A062-D1BC890DB03E}"/>
              </a:ext>
            </a:extLst>
          </p:cNvPr>
          <p:cNvSpPr txBox="1"/>
          <p:nvPr/>
        </p:nvSpPr>
        <p:spPr>
          <a:xfrm>
            <a:off x="-11914" y="486650"/>
            <a:ext cx="7772400" cy="400091"/>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7 Continued</a:t>
            </a:r>
            <a:endParaRPr sz="1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B20DFDDE-717A-A54F-A1E3-8AC78483A5C3}"/>
              </a:ext>
            </a:extLst>
          </p:cNvPr>
          <p:cNvSpPr>
            <a:spLocks noGrp="1"/>
          </p:cNvSpPr>
          <p:nvPr>
            <p:ph type="sldNum" idx="12"/>
          </p:nvPr>
        </p:nvSpPr>
        <p:spPr/>
        <p:txBody>
          <a:bodyPr/>
          <a:lstStyle/>
          <a:p>
            <a:fld id="{00000000-1234-1234-1234-123412341234}" type="slidenum">
              <a:rPr lang="en-US" smtClean="0"/>
              <a:pPr/>
              <a:t>25</a:t>
            </a:fld>
            <a:endParaRPr lang="en-US" dirty="0"/>
          </a:p>
        </p:txBody>
      </p:sp>
    </p:spTree>
    <p:extLst>
      <p:ext uri="{BB962C8B-B14F-4D97-AF65-F5344CB8AC3E}">
        <p14:creationId xmlns:p14="http://schemas.microsoft.com/office/powerpoint/2010/main" val="3964525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31"/>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554" name="Google Shape;554;p31"/>
          <p:cNvGraphicFramePr/>
          <p:nvPr/>
        </p:nvGraphicFramePr>
        <p:xfrm>
          <a:off x="459548" y="1004012"/>
          <a:ext cx="6853300" cy="8257236"/>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24571">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63288">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457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49398">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457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4569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457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00368">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6" name="Google Shape;398;p24">
            <a:extLst>
              <a:ext uri="{FF2B5EF4-FFF2-40B4-BE49-F238E27FC236}">
                <a16:creationId xmlns:a16="http://schemas.microsoft.com/office/drawing/2014/main" id="{17F65614-175C-5B41-A062-D1BC890DB03E}"/>
              </a:ext>
            </a:extLst>
          </p:cNvPr>
          <p:cNvSpPr txBox="1"/>
          <p:nvPr/>
        </p:nvSpPr>
        <p:spPr>
          <a:xfrm>
            <a:off x="-11914" y="486650"/>
            <a:ext cx="7772400" cy="400091"/>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7 Continued</a:t>
            </a:r>
            <a:endParaRPr sz="1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668B5D69-6BB9-3145-8226-413B474158B4}"/>
              </a:ext>
            </a:extLst>
          </p:cNvPr>
          <p:cNvSpPr>
            <a:spLocks noGrp="1"/>
          </p:cNvSpPr>
          <p:nvPr>
            <p:ph type="sldNum" idx="12"/>
          </p:nvPr>
        </p:nvSpPr>
        <p:spPr/>
        <p:txBody>
          <a:bodyPr/>
          <a:lstStyle/>
          <a:p>
            <a:fld id="{00000000-1234-1234-1234-123412341234}" type="slidenum">
              <a:rPr lang="en-US" smtClean="0"/>
              <a:pPr/>
              <a:t>26</a:t>
            </a:fld>
            <a:endParaRPr lang="en-US" dirty="0"/>
          </a:p>
        </p:txBody>
      </p:sp>
    </p:spTree>
    <p:extLst>
      <p:ext uri="{BB962C8B-B14F-4D97-AF65-F5344CB8AC3E}">
        <p14:creationId xmlns:p14="http://schemas.microsoft.com/office/powerpoint/2010/main" val="1751787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31"/>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554" name="Google Shape;554;p31"/>
          <p:cNvGraphicFramePr/>
          <p:nvPr/>
        </p:nvGraphicFramePr>
        <p:xfrm>
          <a:off x="459548" y="1004012"/>
          <a:ext cx="6853300" cy="8257236"/>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24571">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63288">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457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49398">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457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4569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457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00368">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6" name="Google Shape;398;p24">
            <a:extLst>
              <a:ext uri="{FF2B5EF4-FFF2-40B4-BE49-F238E27FC236}">
                <a16:creationId xmlns:a16="http://schemas.microsoft.com/office/drawing/2014/main" id="{17F65614-175C-5B41-A062-D1BC890DB03E}"/>
              </a:ext>
            </a:extLst>
          </p:cNvPr>
          <p:cNvSpPr txBox="1"/>
          <p:nvPr/>
        </p:nvSpPr>
        <p:spPr>
          <a:xfrm>
            <a:off x="-11914" y="486650"/>
            <a:ext cx="7772400" cy="400091"/>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7 Continued</a:t>
            </a:r>
            <a:endParaRPr sz="1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63E70244-762E-B942-A9F9-162BD7E4BFFB}"/>
              </a:ext>
            </a:extLst>
          </p:cNvPr>
          <p:cNvSpPr>
            <a:spLocks noGrp="1"/>
          </p:cNvSpPr>
          <p:nvPr>
            <p:ph type="sldNum" idx="12"/>
          </p:nvPr>
        </p:nvSpPr>
        <p:spPr/>
        <p:txBody>
          <a:bodyPr/>
          <a:lstStyle/>
          <a:p>
            <a:fld id="{00000000-1234-1234-1234-123412341234}" type="slidenum">
              <a:rPr lang="en-US" smtClean="0"/>
              <a:pPr/>
              <a:t>27</a:t>
            </a:fld>
            <a:endParaRPr lang="en-US" dirty="0"/>
          </a:p>
        </p:txBody>
      </p:sp>
    </p:spTree>
    <p:extLst>
      <p:ext uri="{BB962C8B-B14F-4D97-AF65-F5344CB8AC3E}">
        <p14:creationId xmlns:p14="http://schemas.microsoft.com/office/powerpoint/2010/main" val="11246835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31"/>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554" name="Google Shape;554;p31"/>
          <p:cNvGraphicFramePr/>
          <p:nvPr/>
        </p:nvGraphicFramePr>
        <p:xfrm>
          <a:off x="459548" y="1004012"/>
          <a:ext cx="6853300" cy="8257236"/>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24571">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763288">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457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49398">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457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4569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457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00368">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6" name="Google Shape;398;p24">
            <a:extLst>
              <a:ext uri="{FF2B5EF4-FFF2-40B4-BE49-F238E27FC236}">
                <a16:creationId xmlns:a16="http://schemas.microsoft.com/office/drawing/2014/main" id="{17F65614-175C-5B41-A062-D1BC890DB03E}"/>
              </a:ext>
            </a:extLst>
          </p:cNvPr>
          <p:cNvSpPr txBox="1"/>
          <p:nvPr/>
        </p:nvSpPr>
        <p:spPr>
          <a:xfrm>
            <a:off x="-11914" y="486650"/>
            <a:ext cx="7772400" cy="400091"/>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7 Continued</a:t>
            </a:r>
            <a:endParaRPr sz="1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877D28E6-E02F-E843-8E88-CB5AAA60937C}"/>
              </a:ext>
            </a:extLst>
          </p:cNvPr>
          <p:cNvSpPr>
            <a:spLocks noGrp="1"/>
          </p:cNvSpPr>
          <p:nvPr>
            <p:ph type="sldNum" idx="12"/>
          </p:nvPr>
        </p:nvSpPr>
        <p:spPr/>
        <p:txBody>
          <a:bodyPr/>
          <a:lstStyle/>
          <a:p>
            <a:fld id="{00000000-1234-1234-1234-123412341234}" type="slidenum">
              <a:rPr lang="en-US" smtClean="0"/>
              <a:pPr/>
              <a:t>28</a:t>
            </a:fld>
            <a:endParaRPr lang="en-US" dirty="0"/>
          </a:p>
        </p:txBody>
      </p:sp>
    </p:spTree>
    <p:extLst>
      <p:ext uri="{BB962C8B-B14F-4D97-AF65-F5344CB8AC3E}">
        <p14:creationId xmlns:p14="http://schemas.microsoft.com/office/powerpoint/2010/main" val="2418887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5" name="Google Shape;515;p28"/>
          <p:cNvSpPr txBox="1"/>
          <p:nvPr/>
        </p:nvSpPr>
        <p:spPr>
          <a:xfrm>
            <a:off x="779715" y="1612758"/>
            <a:ext cx="6091500" cy="52770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2829"/>
              <a:buFont typeface="Arial"/>
              <a:buNone/>
            </a:pPr>
            <a:r>
              <a:rPr lang="en-US" sz="2829" b="0" i="0" u="none" strike="noStrike" cap="none">
                <a:solidFill>
                  <a:srgbClr val="0A0A0A"/>
                </a:solidFill>
                <a:latin typeface="Raleway"/>
                <a:ea typeface="Raleway"/>
                <a:cs typeface="Raleway"/>
                <a:sym typeface="Raleway"/>
              </a:rPr>
              <a:t>​</a:t>
            </a:r>
            <a:endParaRPr sz="2829" b="0" i="0" u="none" strike="noStrike" cap="none">
              <a:solidFill>
                <a:schemeClr val="dk1"/>
              </a:solidFill>
              <a:latin typeface="Calibri"/>
              <a:ea typeface="Calibri"/>
              <a:cs typeface="Calibri"/>
              <a:sym typeface="Calibri"/>
            </a:endParaRPr>
          </a:p>
        </p:txBody>
      </p:sp>
      <p:grpSp>
        <p:nvGrpSpPr>
          <p:cNvPr id="516" name="Google Shape;516;p28"/>
          <p:cNvGrpSpPr/>
          <p:nvPr/>
        </p:nvGrpSpPr>
        <p:grpSpPr>
          <a:xfrm>
            <a:off x="0" y="613517"/>
            <a:ext cx="7772400" cy="909350"/>
            <a:chOff x="-11914" y="486650"/>
            <a:chExt cx="7772400" cy="909350"/>
          </a:xfrm>
        </p:grpSpPr>
        <p:grpSp>
          <p:nvGrpSpPr>
            <p:cNvPr id="517" name="Google Shape;517;p28"/>
            <p:cNvGrpSpPr/>
            <p:nvPr/>
          </p:nvGrpSpPr>
          <p:grpSpPr>
            <a:xfrm>
              <a:off x="-11914" y="486650"/>
              <a:ext cx="7772400" cy="909350"/>
              <a:chOff x="0" y="1064143"/>
              <a:chExt cx="7772400" cy="804592"/>
            </a:xfrm>
          </p:grpSpPr>
          <p:sp>
            <p:nvSpPr>
              <p:cNvPr id="518" name="Google Shape;518;p28"/>
              <p:cNvSpPr txBox="1"/>
              <p:nvPr/>
            </p:nvSpPr>
            <p:spPr>
              <a:xfrm>
                <a:off x="0" y="1405835"/>
                <a:ext cx="7772400" cy="4629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Roboto"/>
                    <a:ea typeface="Roboto"/>
                    <a:cs typeface="Roboto"/>
                    <a:sym typeface="Roboto"/>
                  </a:rPr>
                  <a:t>Terminology Glossary</a:t>
                </a:r>
                <a:endParaRPr sz="1400" b="0" i="0" u="none" strike="noStrike" cap="none" dirty="0">
                  <a:solidFill>
                    <a:srgbClr val="000000"/>
                  </a:solidFill>
                  <a:latin typeface="Arial"/>
                  <a:ea typeface="Arial"/>
                  <a:cs typeface="Arial"/>
                  <a:sym typeface="Arial"/>
                </a:endParaRPr>
              </a:p>
            </p:txBody>
          </p:sp>
          <p:sp>
            <p:nvSpPr>
              <p:cNvPr id="519" name="Google Shape;519;p28"/>
              <p:cNvSpPr txBox="1"/>
              <p:nvPr/>
            </p:nvSpPr>
            <p:spPr>
              <a:xfrm>
                <a:off x="0" y="1064143"/>
                <a:ext cx="7772400" cy="354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8</a:t>
                </a:r>
                <a:endParaRPr sz="1400" b="0" i="0" u="none" strike="noStrike" cap="none" dirty="0">
                  <a:solidFill>
                    <a:srgbClr val="000000"/>
                  </a:solidFill>
                  <a:latin typeface="Arial"/>
                  <a:ea typeface="Arial"/>
                  <a:cs typeface="Arial"/>
                  <a:sym typeface="Arial"/>
                </a:endParaRPr>
              </a:p>
            </p:txBody>
          </p:sp>
        </p:grpSp>
        <p:cxnSp>
          <p:nvCxnSpPr>
            <p:cNvPr id="520" name="Google Shape;520;p28"/>
            <p:cNvCxnSpPr/>
            <p:nvPr/>
          </p:nvCxnSpPr>
          <p:spPr>
            <a:xfrm>
              <a:off x="457200" y="1387838"/>
              <a:ext cx="6858000" cy="0"/>
            </a:xfrm>
            <a:prstGeom prst="straightConnector1">
              <a:avLst/>
            </a:prstGeom>
            <a:noFill/>
            <a:ln w="38100" cap="flat" cmpd="sng">
              <a:solidFill>
                <a:schemeClr val="dk1"/>
              </a:solidFill>
              <a:prstDash val="solid"/>
              <a:miter lim="800000"/>
              <a:headEnd type="none" w="sm" len="sm"/>
              <a:tailEnd type="none" w="sm" len="sm"/>
            </a:ln>
          </p:spPr>
        </p:cxnSp>
      </p:grpSp>
      <p:graphicFrame>
        <p:nvGraphicFramePr>
          <p:cNvPr id="521" name="Google Shape;521;p28"/>
          <p:cNvGraphicFramePr/>
          <p:nvPr>
            <p:extLst>
              <p:ext uri="{D42A27DB-BD31-4B8C-83A1-F6EECF244321}">
                <p14:modId xmlns:p14="http://schemas.microsoft.com/office/powerpoint/2010/main" val="1706891765"/>
              </p:ext>
            </p:extLst>
          </p:nvPr>
        </p:nvGraphicFramePr>
        <p:xfrm>
          <a:off x="457200" y="1612758"/>
          <a:ext cx="6858000" cy="7833610"/>
        </p:xfrm>
        <a:graphic>
          <a:graphicData uri="http://schemas.openxmlformats.org/drawingml/2006/table">
            <a:tbl>
              <a:tblPr firstRow="1" bandRow="1">
                <a:noFill/>
                <a:tableStyleId>{C0663F50-968D-4DF5-8976-7EAA67062246}</a:tableStyleId>
              </a:tblPr>
              <a:tblGrid>
                <a:gridCol w="1834900">
                  <a:extLst>
                    <a:ext uri="{9D8B030D-6E8A-4147-A177-3AD203B41FA5}">
                      <a16:colId xmlns:a16="http://schemas.microsoft.com/office/drawing/2014/main" val="20000"/>
                    </a:ext>
                  </a:extLst>
                </a:gridCol>
                <a:gridCol w="5023100">
                  <a:extLst>
                    <a:ext uri="{9D8B030D-6E8A-4147-A177-3AD203B41FA5}">
                      <a16:colId xmlns:a16="http://schemas.microsoft.com/office/drawing/2014/main" val="20001"/>
                    </a:ext>
                  </a:extLst>
                </a:gridCol>
              </a:tblGrid>
              <a:tr h="3017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TERM</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DEFINITION</a:t>
                      </a:r>
                      <a:endParaRPr sz="1400" u="none" strike="noStrike" cap="none" dirty="0"/>
                    </a:p>
                  </a:txBody>
                  <a:tcPr marL="91450" marR="91450" marT="45725" marB="45725"/>
                </a:tc>
                <a:extLst>
                  <a:ext uri="{0D108BD9-81ED-4DB2-BD59-A6C34878D82A}">
                    <a16:rowId xmlns:a16="http://schemas.microsoft.com/office/drawing/2014/main" val="1000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Times New Roman" panose="02020603050405020304" pitchFamily="18" charset="0"/>
                          <a:cs typeface="Times New Roman" panose="02020603050405020304" pitchFamily="18" charset="0"/>
                        </a:rPr>
                        <a:t>Pursuit Angle</a:t>
                      </a:r>
                      <a:endParaRPr sz="1400" u="none" strike="noStrike" cap="none">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Times New Roman" panose="02020603050405020304" pitchFamily="18" charset="0"/>
                          <a:cs typeface="Times New Roman" panose="02020603050405020304" pitchFamily="18" charset="0"/>
                        </a:rPr>
                        <a:t>an angle from where you are to where you can intersect the ball carrier on the sideline.</a:t>
                      </a:r>
                      <a:endParaRPr sz="1400" u="none" strike="noStrike" cap="none">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latin typeface="Times New Roman" panose="02020603050405020304" pitchFamily="18" charset="0"/>
                          <a:cs typeface="Times New Roman" panose="02020603050405020304" pitchFamily="18" charset="0"/>
                        </a:rPr>
                        <a:t>Contain</a:t>
                      </a:r>
                      <a:endParaRPr sz="1400" u="none" strike="noStrike" cap="none">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dirty="0">
                          <a:latin typeface="Times New Roman" panose="02020603050405020304" pitchFamily="18" charset="0"/>
                          <a:cs typeface="Times New Roman" panose="02020603050405020304" pitchFamily="18" charset="0"/>
                        </a:rPr>
                        <a:t>to turn the ball carrier inside without widening the alley. </a:t>
                      </a:r>
                      <a:endParaRPr sz="1400" u="none" strike="noStrike" cap="none" dirty="0">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05"/>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6"/>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7"/>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8"/>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9"/>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1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5"/>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6"/>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7"/>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8"/>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9"/>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2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2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2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2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24"/>
                  </a:ext>
                </a:extLst>
              </a:tr>
            </a:tbl>
          </a:graphicData>
        </a:graphic>
      </p:graphicFrame>
      <p:sp>
        <p:nvSpPr>
          <p:cNvPr id="3" name="Slide Number Placeholder 2">
            <a:extLst>
              <a:ext uri="{FF2B5EF4-FFF2-40B4-BE49-F238E27FC236}">
                <a16:creationId xmlns:a16="http://schemas.microsoft.com/office/drawing/2014/main" id="{25317200-AFDB-D440-A246-4EF094548A46}"/>
              </a:ext>
            </a:extLst>
          </p:cNvPr>
          <p:cNvSpPr>
            <a:spLocks noGrp="1"/>
          </p:cNvSpPr>
          <p:nvPr>
            <p:ph type="sldNum" idx="12"/>
          </p:nvPr>
        </p:nvSpPr>
        <p:spPr/>
        <p:txBody>
          <a:bodyPr/>
          <a:lstStyle/>
          <a:p>
            <a:fld id="{00000000-1234-1234-1234-123412341234}"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p:nvPr/>
        </p:nvSpPr>
        <p:spPr>
          <a:xfrm>
            <a:off x="1371600" y="442831"/>
            <a:ext cx="5029200" cy="369332"/>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1" u="none" strike="noStrike" cap="none">
                <a:solidFill>
                  <a:schemeClr val="dk1"/>
                </a:solidFill>
                <a:latin typeface="Times New Roman"/>
                <a:ea typeface="Times New Roman"/>
                <a:cs typeface="Times New Roman"/>
                <a:sym typeface="Times New Roman"/>
              </a:rPr>
              <a:t>Thank You</a:t>
            </a:r>
            <a:endParaRPr sz="1400" b="0" i="0" u="none" strike="noStrike" cap="none">
              <a:solidFill>
                <a:srgbClr val="000000"/>
              </a:solidFill>
              <a:latin typeface="Arial"/>
              <a:ea typeface="Arial"/>
              <a:cs typeface="Arial"/>
              <a:sym typeface="Arial"/>
            </a:endParaRPr>
          </a:p>
        </p:txBody>
      </p:sp>
      <p:sp>
        <p:nvSpPr>
          <p:cNvPr id="107" name="Google Shape;107;p3"/>
          <p:cNvSpPr txBox="1"/>
          <p:nvPr/>
        </p:nvSpPr>
        <p:spPr>
          <a:xfrm>
            <a:off x="767443" y="1094014"/>
            <a:ext cx="6368100" cy="8494593"/>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With anything in life worth having, there are always people involved. Those that stand with you and stand for you at times when you need them the most. I have more of these people in my life than I deserve.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Thank you to the following:</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To my wife – those that know Jamey realize quickly that I married up. She is the glue to our family and pretty much anything that I accomplish that is worth much.</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To my children – I am very blessed to have three children that make me proud every day. They each have their special talents, but all are special.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To my coaches – I can be VERY difficult to work with and I appreciate those that have guided me and put up with me through many times that I did not deserve their patience.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To my players – Nobody coaches for the money, we all coach for the players. The relationships I have formed and great people I’ve been blessed to have watched grow up has made this journey worthwhile.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To Emory Wilhite – A huge thank you for partnering with me to bring a material that I hope can help coaches for years to come.</a:t>
            </a: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To Quint Ashburn - A bright mind and one of the most genuine people I know. </a:t>
            </a:r>
            <a:r>
              <a:rPr lang="en-US" dirty="0">
                <a:latin typeface="Times New Roman"/>
                <a:ea typeface="Times New Roman"/>
                <a:cs typeface="Times New Roman"/>
                <a:sym typeface="Times New Roman"/>
              </a:rPr>
              <a:t>It w</a:t>
            </a:r>
            <a:r>
              <a:rPr lang="en-US" sz="1400" b="0" i="0" u="none" strike="noStrike" cap="none" dirty="0">
                <a:solidFill>
                  <a:srgbClr val="000000"/>
                </a:solidFill>
                <a:latin typeface="Times New Roman"/>
                <a:ea typeface="Times New Roman"/>
                <a:cs typeface="Times New Roman"/>
                <a:sym typeface="Times New Roman"/>
              </a:rPr>
              <a:t>as great to work together on this project.</a:t>
            </a: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To Pro Quick Draw – Thanks to all those involved in helping this old coach figure out templates and how to become part of the modern age of coaching. For those interested in learning more about their great product:</a:t>
            </a:r>
          </a:p>
          <a:p>
            <a:pPr marL="0" marR="0" lvl="0" indent="0" algn="just" rtl="0">
              <a:lnSpc>
                <a:spcPct val="100000"/>
              </a:lnSpc>
              <a:spcBef>
                <a:spcPts val="0"/>
              </a:spcBef>
              <a:spcAft>
                <a:spcPts val="0"/>
              </a:spcAft>
              <a:buClr>
                <a:srgbClr val="000000"/>
              </a:buClr>
              <a:buSzPts val="1400"/>
              <a:buFont typeface="Arial"/>
              <a:buNone/>
            </a:pPr>
            <a:endParaRPr lang="en-US" dirty="0">
              <a:latin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Most of all…</a:t>
            </a: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To the coaches – Thank you for all you do for your athletes.  Please always feel free to reach out to me if I can help in any way. Your work is not always thanked by those you impact the most, but I promise, you are making a difference.  </a:t>
            </a:r>
            <a:endParaRPr sz="1400" b="0" i="0" u="none" strike="noStrike" cap="none" dirty="0">
              <a:solidFill>
                <a:srgbClr val="000000"/>
              </a:solidFill>
              <a:latin typeface="Arial"/>
              <a:ea typeface="Arial"/>
              <a:cs typeface="Arial"/>
              <a:sym typeface="Arial"/>
            </a:endParaRPr>
          </a:p>
        </p:txBody>
      </p:sp>
      <p:pic>
        <p:nvPicPr>
          <p:cNvPr id="3" name="Picture 2" descr="Qr code&#10;&#10;Description automatically generated">
            <a:extLst>
              <a:ext uri="{FF2B5EF4-FFF2-40B4-BE49-F238E27FC236}">
                <a16:creationId xmlns:a16="http://schemas.microsoft.com/office/drawing/2014/main" id="{D2B659A2-BDD2-450A-A1B0-E0D32322653F}"/>
              </a:ext>
            </a:extLst>
          </p:cNvPr>
          <p:cNvPicPr>
            <a:picLocks noChangeAspect="1"/>
          </p:cNvPicPr>
          <p:nvPr/>
        </p:nvPicPr>
        <p:blipFill>
          <a:blip r:embed="rId3"/>
          <a:stretch>
            <a:fillRect/>
          </a:stretch>
        </p:blipFill>
        <p:spPr>
          <a:xfrm>
            <a:off x="3372285" y="7447200"/>
            <a:ext cx="1027830" cy="102328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16" name="Google Shape;398;p24">
            <a:extLst>
              <a:ext uri="{FF2B5EF4-FFF2-40B4-BE49-F238E27FC236}">
                <a16:creationId xmlns:a16="http://schemas.microsoft.com/office/drawing/2014/main" id="{17F65614-175C-5B41-A062-D1BC890DB03E}"/>
              </a:ext>
            </a:extLst>
          </p:cNvPr>
          <p:cNvSpPr txBox="1"/>
          <p:nvPr/>
        </p:nvSpPr>
        <p:spPr>
          <a:xfrm>
            <a:off x="-11914" y="486650"/>
            <a:ext cx="7772400" cy="400091"/>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8 Continued</a:t>
            </a:r>
            <a:endParaRPr sz="1400" b="0" i="0" u="none" strike="noStrike" cap="none" dirty="0">
              <a:solidFill>
                <a:srgbClr val="000000"/>
              </a:solidFill>
              <a:latin typeface="Arial"/>
              <a:ea typeface="Arial"/>
              <a:cs typeface="Arial"/>
              <a:sym typeface="Arial"/>
            </a:endParaRPr>
          </a:p>
        </p:txBody>
      </p:sp>
      <p:graphicFrame>
        <p:nvGraphicFramePr>
          <p:cNvPr id="6" name="Google Shape;521;p28">
            <a:extLst>
              <a:ext uri="{FF2B5EF4-FFF2-40B4-BE49-F238E27FC236}">
                <a16:creationId xmlns:a16="http://schemas.microsoft.com/office/drawing/2014/main" id="{942A7012-22EB-9447-8118-96111C5CCA25}"/>
              </a:ext>
            </a:extLst>
          </p:cNvPr>
          <p:cNvGraphicFramePr/>
          <p:nvPr>
            <p:extLst>
              <p:ext uri="{D42A27DB-BD31-4B8C-83A1-F6EECF244321}">
                <p14:modId xmlns:p14="http://schemas.microsoft.com/office/powerpoint/2010/main" val="3701108784"/>
              </p:ext>
            </p:extLst>
          </p:nvPr>
        </p:nvGraphicFramePr>
        <p:xfrm>
          <a:off x="457200" y="1037070"/>
          <a:ext cx="6858000" cy="8534680"/>
        </p:xfrm>
        <a:graphic>
          <a:graphicData uri="http://schemas.openxmlformats.org/drawingml/2006/table">
            <a:tbl>
              <a:tblPr firstRow="1" bandRow="1">
                <a:noFill/>
                <a:tableStyleId>{C0663F50-968D-4DF5-8976-7EAA67062246}</a:tableStyleId>
              </a:tblPr>
              <a:tblGrid>
                <a:gridCol w="1834900">
                  <a:extLst>
                    <a:ext uri="{9D8B030D-6E8A-4147-A177-3AD203B41FA5}">
                      <a16:colId xmlns:a16="http://schemas.microsoft.com/office/drawing/2014/main" val="20000"/>
                    </a:ext>
                  </a:extLst>
                </a:gridCol>
                <a:gridCol w="5023100">
                  <a:extLst>
                    <a:ext uri="{9D8B030D-6E8A-4147-A177-3AD203B41FA5}">
                      <a16:colId xmlns:a16="http://schemas.microsoft.com/office/drawing/2014/main" val="20001"/>
                    </a:ext>
                  </a:extLst>
                </a:gridCol>
              </a:tblGrid>
              <a:tr h="3017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TERM</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DEFINITION</a:t>
                      </a:r>
                      <a:endParaRPr sz="1400" u="none" strike="noStrike" cap="none" dirty="0"/>
                    </a:p>
                  </a:txBody>
                  <a:tcPr marL="91450" marR="91450" marT="45725" marB="45725"/>
                </a:tc>
                <a:extLst>
                  <a:ext uri="{0D108BD9-81ED-4DB2-BD59-A6C34878D82A}">
                    <a16:rowId xmlns:a16="http://schemas.microsoft.com/office/drawing/2014/main" val="1000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05"/>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6"/>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7"/>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8"/>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9"/>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1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1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1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5"/>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6"/>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7"/>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8"/>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9"/>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2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2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2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2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991987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2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210493050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546113087"/>
                  </a:ext>
                </a:extLst>
              </a:tr>
            </a:tbl>
          </a:graphicData>
        </a:graphic>
      </p:graphicFrame>
      <p:sp>
        <p:nvSpPr>
          <p:cNvPr id="3" name="Slide Number Placeholder 2">
            <a:extLst>
              <a:ext uri="{FF2B5EF4-FFF2-40B4-BE49-F238E27FC236}">
                <a16:creationId xmlns:a16="http://schemas.microsoft.com/office/drawing/2014/main" id="{AEC8DB86-1FDE-6D45-8582-D0AC1A13A337}"/>
              </a:ext>
            </a:extLst>
          </p:cNvPr>
          <p:cNvSpPr>
            <a:spLocks noGrp="1"/>
          </p:cNvSpPr>
          <p:nvPr>
            <p:ph type="sldNum" idx="12"/>
          </p:nvPr>
        </p:nvSpPr>
        <p:spPr/>
        <p:txBody>
          <a:bodyPr/>
          <a:lstStyle/>
          <a:p>
            <a:fld id="{00000000-1234-1234-1234-123412341234}" type="slidenum">
              <a:rPr lang="en-US" smtClean="0"/>
              <a:pPr/>
              <a:t>30</a:t>
            </a:fld>
            <a:endParaRPr lang="en-US" dirty="0"/>
          </a:p>
        </p:txBody>
      </p:sp>
    </p:spTree>
    <p:extLst>
      <p:ext uri="{BB962C8B-B14F-4D97-AF65-F5344CB8AC3E}">
        <p14:creationId xmlns:p14="http://schemas.microsoft.com/office/powerpoint/2010/main" val="16601808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16" name="Google Shape;398;p24">
            <a:extLst>
              <a:ext uri="{FF2B5EF4-FFF2-40B4-BE49-F238E27FC236}">
                <a16:creationId xmlns:a16="http://schemas.microsoft.com/office/drawing/2014/main" id="{17F65614-175C-5B41-A062-D1BC890DB03E}"/>
              </a:ext>
            </a:extLst>
          </p:cNvPr>
          <p:cNvSpPr txBox="1"/>
          <p:nvPr/>
        </p:nvSpPr>
        <p:spPr>
          <a:xfrm>
            <a:off x="-11914" y="486650"/>
            <a:ext cx="7772400" cy="400091"/>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8 Continued</a:t>
            </a:r>
            <a:endParaRPr sz="1400" b="0" i="0" u="none" strike="noStrike" cap="none" dirty="0">
              <a:solidFill>
                <a:srgbClr val="000000"/>
              </a:solidFill>
              <a:latin typeface="Arial"/>
              <a:ea typeface="Arial"/>
              <a:cs typeface="Arial"/>
              <a:sym typeface="Arial"/>
            </a:endParaRPr>
          </a:p>
        </p:txBody>
      </p:sp>
      <p:graphicFrame>
        <p:nvGraphicFramePr>
          <p:cNvPr id="6" name="Google Shape;521;p28">
            <a:extLst>
              <a:ext uri="{FF2B5EF4-FFF2-40B4-BE49-F238E27FC236}">
                <a16:creationId xmlns:a16="http://schemas.microsoft.com/office/drawing/2014/main" id="{942A7012-22EB-9447-8118-96111C5CCA25}"/>
              </a:ext>
            </a:extLst>
          </p:cNvPr>
          <p:cNvGraphicFramePr/>
          <p:nvPr/>
        </p:nvGraphicFramePr>
        <p:xfrm>
          <a:off x="457200" y="1037070"/>
          <a:ext cx="6858000" cy="8534680"/>
        </p:xfrm>
        <a:graphic>
          <a:graphicData uri="http://schemas.openxmlformats.org/drawingml/2006/table">
            <a:tbl>
              <a:tblPr firstRow="1" bandRow="1">
                <a:noFill/>
                <a:tableStyleId>{C0663F50-968D-4DF5-8976-7EAA67062246}</a:tableStyleId>
              </a:tblPr>
              <a:tblGrid>
                <a:gridCol w="1834900">
                  <a:extLst>
                    <a:ext uri="{9D8B030D-6E8A-4147-A177-3AD203B41FA5}">
                      <a16:colId xmlns:a16="http://schemas.microsoft.com/office/drawing/2014/main" val="20000"/>
                    </a:ext>
                  </a:extLst>
                </a:gridCol>
                <a:gridCol w="5023100">
                  <a:extLst>
                    <a:ext uri="{9D8B030D-6E8A-4147-A177-3AD203B41FA5}">
                      <a16:colId xmlns:a16="http://schemas.microsoft.com/office/drawing/2014/main" val="20001"/>
                    </a:ext>
                  </a:extLst>
                </a:gridCol>
              </a:tblGrid>
              <a:tr h="3017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TERM</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DEFINITION</a:t>
                      </a:r>
                      <a:endParaRPr sz="1400" u="none" strike="noStrike" cap="none" dirty="0"/>
                    </a:p>
                  </a:txBody>
                  <a:tcPr marL="91450" marR="91450" marT="45725" marB="45725"/>
                </a:tc>
                <a:extLst>
                  <a:ext uri="{0D108BD9-81ED-4DB2-BD59-A6C34878D82A}">
                    <a16:rowId xmlns:a16="http://schemas.microsoft.com/office/drawing/2014/main" val="1000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05"/>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6"/>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7"/>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8"/>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9"/>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1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1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1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5"/>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6"/>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7"/>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8"/>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9"/>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2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2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2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2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991987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2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210493050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546113087"/>
                  </a:ext>
                </a:extLst>
              </a:tr>
            </a:tbl>
          </a:graphicData>
        </a:graphic>
      </p:graphicFrame>
      <p:sp>
        <p:nvSpPr>
          <p:cNvPr id="3" name="Slide Number Placeholder 2">
            <a:extLst>
              <a:ext uri="{FF2B5EF4-FFF2-40B4-BE49-F238E27FC236}">
                <a16:creationId xmlns:a16="http://schemas.microsoft.com/office/drawing/2014/main" id="{426F15E8-D5F7-674C-BE9E-D2D693FD039F}"/>
              </a:ext>
            </a:extLst>
          </p:cNvPr>
          <p:cNvSpPr>
            <a:spLocks noGrp="1"/>
          </p:cNvSpPr>
          <p:nvPr>
            <p:ph type="sldNum" idx="12"/>
          </p:nvPr>
        </p:nvSpPr>
        <p:spPr/>
        <p:txBody>
          <a:bodyPr/>
          <a:lstStyle/>
          <a:p>
            <a:fld id="{00000000-1234-1234-1234-123412341234}" type="slidenum">
              <a:rPr lang="en-US" smtClean="0"/>
              <a:pPr/>
              <a:t>31</a:t>
            </a:fld>
            <a:endParaRPr lang="en-US" dirty="0"/>
          </a:p>
        </p:txBody>
      </p:sp>
    </p:spTree>
    <p:extLst>
      <p:ext uri="{BB962C8B-B14F-4D97-AF65-F5344CB8AC3E}">
        <p14:creationId xmlns:p14="http://schemas.microsoft.com/office/powerpoint/2010/main" val="34524118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16" name="Google Shape;398;p24">
            <a:extLst>
              <a:ext uri="{FF2B5EF4-FFF2-40B4-BE49-F238E27FC236}">
                <a16:creationId xmlns:a16="http://schemas.microsoft.com/office/drawing/2014/main" id="{17F65614-175C-5B41-A062-D1BC890DB03E}"/>
              </a:ext>
            </a:extLst>
          </p:cNvPr>
          <p:cNvSpPr txBox="1"/>
          <p:nvPr/>
        </p:nvSpPr>
        <p:spPr>
          <a:xfrm>
            <a:off x="-11914" y="486650"/>
            <a:ext cx="7772400" cy="400091"/>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8 Continued</a:t>
            </a:r>
            <a:endParaRPr sz="1400" b="0" i="0" u="none" strike="noStrike" cap="none" dirty="0">
              <a:solidFill>
                <a:srgbClr val="000000"/>
              </a:solidFill>
              <a:latin typeface="Arial"/>
              <a:ea typeface="Arial"/>
              <a:cs typeface="Arial"/>
              <a:sym typeface="Arial"/>
            </a:endParaRPr>
          </a:p>
        </p:txBody>
      </p:sp>
      <p:graphicFrame>
        <p:nvGraphicFramePr>
          <p:cNvPr id="6" name="Google Shape;521;p28">
            <a:extLst>
              <a:ext uri="{FF2B5EF4-FFF2-40B4-BE49-F238E27FC236}">
                <a16:creationId xmlns:a16="http://schemas.microsoft.com/office/drawing/2014/main" id="{942A7012-22EB-9447-8118-96111C5CCA25}"/>
              </a:ext>
            </a:extLst>
          </p:cNvPr>
          <p:cNvGraphicFramePr/>
          <p:nvPr/>
        </p:nvGraphicFramePr>
        <p:xfrm>
          <a:off x="457200" y="1037070"/>
          <a:ext cx="6858000" cy="8534680"/>
        </p:xfrm>
        <a:graphic>
          <a:graphicData uri="http://schemas.openxmlformats.org/drawingml/2006/table">
            <a:tbl>
              <a:tblPr firstRow="1" bandRow="1">
                <a:noFill/>
                <a:tableStyleId>{C0663F50-968D-4DF5-8976-7EAA67062246}</a:tableStyleId>
              </a:tblPr>
              <a:tblGrid>
                <a:gridCol w="1834900">
                  <a:extLst>
                    <a:ext uri="{9D8B030D-6E8A-4147-A177-3AD203B41FA5}">
                      <a16:colId xmlns:a16="http://schemas.microsoft.com/office/drawing/2014/main" val="20000"/>
                    </a:ext>
                  </a:extLst>
                </a:gridCol>
                <a:gridCol w="5023100">
                  <a:extLst>
                    <a:ext uri="{9D8B030D-6E8A-4147-A177-3AD203B41FA5}">
                      <a16:colId xmlns:a16="http://schemas.microsoft.com/office/drawing/2014/main" val="20001"/>
                    </a:ext>
                  </a:extLst>
                </a:gridCol>
              </a:tblGrid>
              <a:tr h="301750">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TERM</a:t>
                      </a:r>
                      <a:endParaRPr sz="1400" u="none" strike="noStrike" cap="none" dirty="0"/>
                    </a:p>
                  </a:txBody>
                  <a:tcPr marL="91450" marR="91450" marT="45725" marB="45725"/>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u="none" strike="noStrike" cap="none" dirty="0"/>
                        <a:t>DEFINITION</a:t>
                      </a:r>
                      <a:endParaRPr sz="1400" u="none" strike="noStrike" cap="none" dirty="0"/>
                    </a:p>
                  </a:txBody>
                  <a:tcPr marL="91450" marR="91450" marT="45725" marB="45725"/>
                </a:tc>
                <a:extLst>
                  <a:ext uri="{0D108BD9-81ED-4DB2-BD59-A6C34878D82A}">
                    <a16:rowId xmlns:a16="http://schemas.microsoft.com/office/drawing/2014/main" val="1000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Times New Roman" panose="02020603050405020304" pitchFamily="18" charset="0"/>
                        <a:cs typeface="Times New Roman" panose="02020603050405020304" pitchFamily="18" charset="0"/>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latin typeface="Times New Roman" panose="02020603050405020304" pitchFamily="18" charset="0"/>
                        <a:cs typeface="Times New Roman" panose="02020603050405020304" pitchFamily="18" charset="0"/>
                      </a:endParaRPr>
                    </a:p>
                  </a:txBody>
                  <a:tcPr marL="91450" marR="91450" marT="45725" marB="45725"/>
                </a:tc>
                <a:extLst>
                  <a:ext uri="{0D108BD9-81ED-4DB2-BD59-A6C34878D82A}">
                    <a16:rowId xmlns:a16="http://schemas.microsoft.com/office/drawing/2014/main" val="1000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05"/>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6"/>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7"/>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8"/>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9"/>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1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1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1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5"/>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6"/>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7"/>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8"/>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19"/>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20"/>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2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22"/>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23"/>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991987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24"/>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2104930501"/>
                  </a:ext>
                </a:extLst>
              </a:tr>
              <a:tr h="3017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546113087"/>
                  </a:ext>
                </a:extLst>
              </a:tr>
            </a:tbl>
          </a:graphicData>
        </a:graphic>
      </p:graphicFrame>
      <p:sp>
        <p:nvSpPr>
          <p:cNvPr id="3" name="Slide Number Placeholder 2">
            <a:extLst>
              <a:ext uri="{FF2B5EF4-FFF2-40B4-BE49-F238E27FC236}">
                <a16:creationId xmlns:a16="http://schemas.microsoft.com/office/drawing/2014/main" id="{7C4F4DCF-064E-0346-A86F-AB671E0EA4D2}"/>
              </a:ext>
            </a:extLst>
          </p:cNvPr>
          <p:cNvSpPr>
            <a:spLocks noGrp="1"/>
          </p:cNvSpPr>
          <p:nvPr>
            <p:ph type="sldNum" idx="12"/>
          </p:nvPr>
        </p:nvSpPr>
        <p:spPr/>
        <p:txBody>
          <a:bodyPr/>
          <a:lstStyle/>
          <a:p>
            <a:fld id="{00000000-1234-1234-1234-123412341234}" type="slidenum">
              <a:rPr lang="en-US" smtClean="0"/>
              <a:pPr/>
              <a:t>32</a:t>
            </a:fld>
            <a:endParaRPr lang="en-US" dirty="0"/>
          </a:p>
        </p:txBody>
      </p:sp>
    </p:spTree>
    <p:extLst>
      <p:ext uri="{BB962C8B-B14F-4D97-AF65-F5344CB8AC3E}">
        <p14:creationId xmlns:p14="http://schemas.microsoft.com/office/powerpoint/2010/main" val="1404099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graphicFrame>
        <p:nvGraphicFramePr>
          <p:cNvPr id="554" name="Google Shape;554;p31"/>
          <p:cNvGraphicFramePr/>
          <p:nvPr>
            <p:extLst>
              <p:ext uri="{D42A27DB-BD31-4B8C-83A1-F6EECF244321}">
                <p14:modId xmlns:p14="http://schemas.microsoft.com/office/powerpoint/2010/main" val="3586205362"/>
              </p:ext>
            </p:extLst>
          </p:nvPr>
        </p:nvGraphicFramePr>
        <p:xfrm>
          <a:off x="459548" y="1004012"/>
          <a:ext cx="6853300" cy="842157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r>
                        <a:rPr lang="en-US" sz="1400" u="none" strike="noStrike" cap="none" dirty="0">
                          <a:solidFill>
                            <a:schemeClr val="dk1"/>
                          </a:solidFill>
                          <a:latin typeface="Times New Roman" panose="02020603050405020304" pitchFamily="18" charset="0"/>
                          <a:cs typeface="Times New Roman" panose="02020603050405020304" pitchFamily="18" charset="0"/>
                        </a:rPr>
                        <a:t>In</a:t>
                      </a: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r>
                        <a:rPr lang="en-US" sz="1400" u="none" strike="noStrike" cap="none" dirty="0">
                          <a:solidFill>
                            <a:schemeClr val="dk1"/>
                          </a:solidFill>
                          <a:latin typeface="Times New Roman" panose="02020603050405020304" pitchFamily="18" charset="0"/>
                          <a:cs typeface="Times New Roman" panose="02020603050405020304" pitchFamily="18" charset="0"/>
                        </a:rPr>
                        <a:t>Out</a:t>
                      </a: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r>
                        <a:rPr lang="en-US" sz="1530" u="none" strike="noStrike" cap="none" dirty="0">
                          <a:solidFill>
                            <a:schemeClr val="dk1"/>
                          </a:solidFill>
                        </a:rPr>
                        <a:t>EXAMPLE</a:t>
                      </a: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r>
                        <a:rPr lang="en-US" sz="1530" u="none" strike="noStrike" cap="none" dirty="0">
                          <a:solidFill>
                            <a:schemeClr val="dk1"/>
                          </a:solidFill>
                        </a:rPr>
                        <a:t>EXAMPLE</a:t>
                      </a: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pSp>
        <p:nvGrpSpPr>
          <p:cNvPr id="29" name="Group 28">
            <a:extLst>
              <a:ext uri="{FF2B5EF4-FFF2-40B4-BE49-F238E27FC236}">
                <a16:creationId xmlns:a16="http://schemas.microsoft.com/office/drawing/2014/main" id="{3005114D-673C-F448-B7B6-DD5A2817A539}"/>
              </a:ext>
            </a:extLst>
          </p:cNvPr>
          <p:cNvGrpSpPr/>
          <p:nvPr/>
        </p:nvGrpSpPr>
        <p:grpSpPr>
          <a:xfrm>
            <a:off x="5159162" y="1926855"/>
            <a:ext cx="206793" cy="218921"/>
            <a:chOff x="1279865" y="1865112"/>
            <a:chExt cx="206793" cy="218921"/>
          </a:xfrm>
        </p:grpSpPr>
        <p:sp>
          <p:nvSpPr>
            <p:cNvPr id="30" name="Google Shape;561;p31">
              <a:extLst>
                <a:ext uri="{FF2B5EF4-FFF2-40B4-BE49-F238E27FC236}">
                  <a16:creationId xmlns:a16="http://schemas.microsoft.com/office/drawing/2014/main" id="{DD19C2F5-4E43-8244-ADA8-0C222FF20DD3}"/>
                </a:ext>
              </a:extLst>
            </p:cNvPr>
            <p:cNvSpPr/>
            <p:nvPr/>
          </p:nvSpPr>
          <p:spPr>
            <a:xfrm>
              <a:off x="1279865" y="1898495"/>
              <a:ext cx="156173" cy="157179"/>
            </a:xfrm>
            <a:prstGeom prst="ellipse">
              <a:avLst/>
            </a:prstGeom>
            <a:solidFill>
              <a:schemeClr val="tx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1" name="Google Shape;557;p31">
              <a:extLst>
                <a:ext uri="{FF2B5EF4-FFF2-40B4-BE49-F238E27FC236}">
                  <a16:creationId xmlns:a16="http://schemas.microsoft.com/office/drawing/2014/main" id="{DE109EA8-37B7-8A41-9F47-F1C2AC59C31B}"/>
                </a:ext>
              </a:extLst>
            </p:cNvPr>
            <p:cNvSpPr/>
            <p:nvPr/>
          </p:nvSpPr>
          <p:spPr>
            <a:xfrm>
              <a:off x="1355649" y="1865112"/>
              <a:ext cx="131009" cy="218921"/>
            </a:xfrm>
            <a:prstGeom prst="rect">
              <a:avLst/>
            </a:prstGeom>
            <a:solidFill>
              <a:schemeClr val="lt1"/>
            </a:solidFill>
            <a:ln w="9525" cap="flat" cmpd="sng">
              <a:no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sp>
        <p:nvSpPr>
          <p:cNvPr id="43" name="Google Shape;560;p31">
            <a:extLst>
              <a:ext uri="{FF2B5EF4-FFF2-40B4-BE49-F238E27FC236}">
                <a16:creationId xmlns:a16="http://schemas.microsoft.com/office/drawing/2014/main" id="{7E438C55-D48F-6740-BD75-4E35E344DB88}"/>
              </a:ext>
            </a:extLst>
          </p:cNvPr>
          <p:cNvSpPr/>
          <p:nvPr/>
        </p:nvSpPr>
        <p:spPr>
          <a:xfrm>
            <a:off x="5155951" y="1956968"/>
            <a:ext cx="156173" cy="157179"/>
          </a:xfrm>
          <a:prstGeom prst="ellipse">
            <a:avLst/>
          </a:prstGeom>
          <a:no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1" name="Google Shape;557;p31">
            <a:extLst>
              <a:ext uri="{FF2B5EF4-FFF2-40B4-BE49-F238E27FC236}">
                <a16:creationId xmlns:a16="http://schemas.microsoft.com/office/drawing/2014/main" id="{DF875475-5DDA-6046-8490-4098EF78D470}"/>
              </a:ext>
            </a:extLst>
          </p:cNvPr>
          <p:cNvSpPr/>
          <p:nvPr/>
        </p:nvSpPr>
        <p:spPr>
          <a:xfrm>
            <a:off x="5570595" y="1956969"/>
            <a:ext cx="156173" cy="157179"/>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nvGrpSpPr>
          <p:cNvPr id="24" name="Group 23">
            <a:extLst>
              <a:ext uri="{FF2B5EF4-FFF2-40B4-BE49-F238E27FC236}">
                <a16:creationId xmlns:a16="http://schemas.microsoft.com/office/drawing/2014/main" id="{3BBE3F78-99B0-1049-905E-895640087045}"/>
              </a:ext>
            </a:extLst>
          </p:cNvPr>
          <p:cNvGrpSpPr/>
          <p:nvPr/>
        </p:nvGrpSpPr>
        <p:grpSpPr>
          <a:xfrm rot="10800000">
            <a:off x="1636079" y="1902042"/>
            <a:ext cx="206793" cy="218921"/>
            <a:chOff x="1279865" y="1865112"/>
            <a:chExt cx="206793" cy="218921"/>
          </a:xfrm>
        </p:grpSpPr>
        <p:sp>
          <p:nvSpPr>
            <p:cNvPr id="25" name="Google Shape;561;p31">
              <a:extLst>
                <a:ext uri="{FF2B5EF4-FFF2-40B4-BE49-F238E27FC236}">
                  <a16:creationId xmlns:a16="http://schemas.microsoft.com/office/drawing/2014/main" id="{F50B74AF-D30A-6B49-BE54-214F58D4A4D5}"/>
                </a:ext>
              </a:extLst>
            </p:cNvPr>
            <p:cNvSpPr/>
            <p:nvPr/>
          </p:nvSpPr>
          <p:spPr>
            <a:xfrm>
              <a:off x="1279865" y="1898495"/>
              <a:ext cx="156173" cy="157179"/>
            </a:xfrm>
            <a:prstGeom prst="ellipse">
              <a:avLst/>
            </a:prstGeom>
            <a:solidFill>
              <a:schemeClr val="tx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6" name="Google Shape;557;p31">
              <a:extLst>
                <a:ext uri="{FF2B5EF4-FFF2-40B4-BE49-F238E27FC236}">
                  <a16:creationId xmlns:a16="http://schemas.microsoft.com/office/drawing/2014/main" id="{1293B9FC-C8C0-894F-A4C5-3560EC564A82}"/>
                </a:ext>
              </a:extLst>
            </p:cNvPr>
            <p:cNvSpPr/>
            <p:nvPr/>
          </p:nvSpPr>
          <p:spPr>
            <a:xfrm>
              <a:off x="1355649" y="1865112"/>
              <a:ext cx="131009" cy="218921"/>
            </a:xfrm>
            <a:prstGeom prst="rect">
              <a:avLst/>
            </a:prstGeom>
            <a:solidFill>
              <a:schemeClr val="lt1"/>
            </a:solidFill>
            <a:ln w="9525" cap="flat" cmpd="sng">
              <a:no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grpSp>
        <p:nvGrpSpPr>
          <p:cNvPr id="8" name="Group 7">
            <a:extLst>
              <a:ext uri="{FF2B5EF4-FFF2-40B4-BE49-F238E27FC236}">
                <a16:creationId xmlns:a16="http://schemas.microsoft.com/office/drawing/2014/main" id="{B6A25C21-7E97-BF48-8C2C-4AE562091A3F}"/>
              </a:ext>
            </a:extLst>
          </p:cNvPr>
          <p:cNvGrpSpPr/>
          <p:nvPr/>
        </p:nvGrpSpPr>
        <p:grpSpPr>
          <a:xfrm>
            <a:off x="2521944" y="1896384"/>
            <a:ext cx="206793" cy="218921"/>
            <a:chOff x="1279865" y="1865112"/>
            <a:chExt cx="206793" cy="218921"/>
          </a:xfrm>
        </p:grpSpPr>
        <p:sp>
          <p:nvSpPr>
            <p:cNvPr id="18" name="Google Shape;561;p31">
              <a:extLst>
                <a:ext uri="{FF2B5EF4-FFF2-40B4-BE49-F238E27FC236}">
                  <a16:creationId xmlns:a16="http://schemas.microsoft.com/office/drawing/2014/main" id="{78A2276E-D946-3949-A1C4-8B5F493E1849}"/>
                </a:ext>
              </a:extLst>
            </p:cNvPr>
            <p:cNvSpPr/>
            <p:nvPr/>
          </p:nvSpPr>
          <p:spPr>
            <a:xfrm>
              <a:off x="1279865" y="1898495"/>
              <a:ext cx="156173" cy="157179"/>
            </a:xfrm>
            <a:prstGeom prst="ellipse">
              <a:avLst/>
            </a:prstGeom>
            <a:solidFill>
              <a:schemeClr val="tx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2" name="Google Shape;557;p31">
              <a:extLst>
                <a:ext uri="{FF2B5EF4-FFF2-40B4-BE49-F238E27FC236}">
                  <a16:creationId xmlns:a16="http://schemas.microsoft.com/office/drawing/2014/main" id="{B97402EE-DFB6-2145-AA50-14E83CED63EC}"/>
                </a:ext>
              </a:extLst>
            </p:cNvPr>
            <p:cNvSpPr/>
            <p:nvPr/>
          </p:nvSpPr>
          <p:spPr>
            <a:xfrm>
              <a:off x="1355649" y="1865112"/>
              <a:ext cx="131009" cy="218921"/>
            </a:xfrm>
            <a:prstGeom prst="rect">
              <a:avLst/>
            </a:prstGeom>
            <a:solidFill>
              <a:schemeClr val="lt1"/>
            </a:solidFill>
            <a:ln w="9525" cap="flat" cmpd="sng">
              <a:no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pic>
        <p:nvPicPr>
          <p:cNvPr id="552" name="Google Shape;552;p31"/>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553" name="Google Shape;553;p31"/>
          <p:cNvSpPr txBox="1"/>
          <p:nvPr/>
        </p:nvSpPr>
        <p:spPr>
          <a:xfrm>
            <a:off x="0" y="383279"/>
            <a:ext cx="7772400" cy="400069"/>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9: Defensive Line Terminology</a:t>
            </a:r>
            <a:endParaRPr sz="1400" b="0" i="0" u="none" strike="noStrike" cap="none" dirty="0">
              <a:solidFill>
                <a:srgbClr val="000000"/>
              </a:solidFill>
              <a:latin typeface="Arial"/>
              <a:ea typeface="Arial"/>
              <a:cs typeface="Arial"/>
              <a:sym typeface="Arial"/>
            </a:endParaRPr>
          </a:p>
        </p:txBody>
      </p:sp>
      <p:sp>
        <p:nvSpPr>
          <p:cNvPr id="557" name="Google Shape;557;p31"/>
          <p:cNvSpPr/>
          <p:nvPr/>
        </p:nvSpPr>
        <p:spPr>
          <a:xfrm>
            <a:off x="2100287" y="1927654"/>
            <a:ext cx="156173" cy="157179"/>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558" name="Google Shape;558;p31"/>
          <p:cNvSpPr/>
          <p:nvPr/>
        </p:nvSpPr>
        <p:spPr>
          <a:xfrm>
            <a:off x="2307081" y="1927654"/>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559" name="Google Shape;559;p31"/>
          <p:cNvSpPr/>
          <p:nvPr/>
        </p:nvSpPr>
        <p:spPr>
          <a:xfrm>
            <a:off x="2513875" y="1927654"/>
            <a:ext cx="156173" cy="157179"/>
          </a:xfrm>
          <a:prstGeom prst="ellipse">
            <a:avLst/>
          </a:prstGeom>
          <a:no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560" name="Google Shape;560;p31"/>
          <p:cNvSpPr/>
          <p:nvPr/>
        </p:nvSpPr>
        <p:spPr>
          <a:xfrm>
            <a:off x="1893493" y="1927654"/>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561" name="Google Shape;561;p31"/>
          <p:cNvSpPr/>
          <p:nvPr/>
        </p:nvSpPr>
        <p:spPr>
          <a:xfrm>
            <a:off x="1686699" y="1927654"/>
            <a:ext cx="156173" cy="157179"/>
          </a:xfrm>
          <a:prstGeom prst="ellipse">
            <a:avLst/>
          </a:prstGeom>
          <a:no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562" name="Google Shape;562;p31"/>
          <p:cNvSpPr txBox="1"/>
          <p:nvPr/>
        </p:nvSpPr>
        <p:spPr>
          <a:xfrm>
            <a:off x="2049666" y="2084832"/>
            <a:ext cx="287258" cy="26161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a:t>
            </a:r>
            <a:endParaRPr sz="1400" b="0" i="0" u="none" strike="noStrike" cap="none">
              <a:solidFill>
                <a:srgbClr val="000000"/>
              </a:solidFill>
              <a:latin typeface="Arial"/>
              <a:ea typeface="Arial"/>
              <a:cs typeface="Arial"/>
              <a:sym typeface="Arial"/>
            </a:endParaRPr>
          </a:p>
        </p:txBody>
      </p:sp>
      <p:sp>
        <p:nvSpPr>
          <p:cNvPr id="563" name="Google Shape;563;p31"/>
          <p:cNvSpPr txBox="1"/>
          <p:nvPr/>
        </p:nvSpPr>
        <p:spPr>
          <a:xfrm>
            <a:off x="1686699" y="2084832"/>
            <a:ext cx="274434" cy="253916"/>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E</a:t>
            </a:r>
            <a:endParaRPr sz="1400" b="0" i="0" u="none" strike="noStrike" cap="none">
              <a:solidFill>
                <a:srgbClr val="000000"/>
              </a:solidFill>
              <a:latin typeface="Arial"/>
              <a:ea typeface="Arial"/>
              <a:cs typeface="Arial"/>
              <a:sym typeface="Arial"/>
            </a:endParaRPr>
          </a:p>
        </p:txBody>
      </p:sp>
      <p:sp>
        <p:nvSpPr>
          <p:cNvPr id="564" name="Google Shape;564;p31"/>
          <p:cNvSpPr txBox="1"/>
          <p:nvPr/>
        </p:nvSpPr>
        <p:spPr>
          <a:xfrm>
            <a:off x="2395614" y="2084034"/>
            <a:ext cx="274434" cy="253916"/>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E</a:t>
            </a:r>
            <a:endParaRPr sz="1400" b="0" i="0" u="none" strike="noStrike" cap="none">
              <a:solidFill>
                <a:srgbClr val="000000"/>
              </a:solidFill>
              <a:latin typeface="Arial"/>
              <a:ea typeface="Arial"/>
              <a:cs typeface="Arial"/>
              <a:sym typeface="Arial"/>
            </a:endParaRPr>
          </a:p>
        </p:txBody>
      </p:sp>
      <p:sp>
        <p:nvSpPr>
          <p:cNvPr id="28" name="Google Shape;557;p31">
            <a:extLst>
              <a:ext uri="{FF2B5EF4-FFF2-40B4-BE49-F238E27FC236}">
                <a16:creationId xmlns:a16="http://schemas.microsoft.com/office/drawing/2014/main" id="{84A1AC62-EF3A-F341-A107-A0A353F28D78}"/>
              </a:ext>
            </a:extLst>
          </p:cNvPr>
          <p:cNvSpPr/>
          <p:nvPr/>
        </p:nvSpPr>
        <p:spPr>
          <a:xfrm>
            <a:off x="2160305" y="1926855"/>
            <a:ext cx="45719" cy="157179"/>
          </a:xfrm>
          <a:prstGeom prst="rect">
            <a:avLst/>
          </a:prstGeom>
          <a:solidFill>
            <a:schemeClr val="tx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nvGrpSpPr>
          <p:cNvPr id="32" name="Group 31">
            <a:extLst>
              <a:ext uri="{FF2B5EF4-FFF2-40B4-BE49-F238E27FC236}">
                <a16:creationId xmlns:a16="http://schemas.microsoft.com/office/drawing/2014/main" id="{1C512CB9-C3D6-094C-B52B-35E1F023039A}"/>
              </a:ext>
            </a:extLst>
          </p:cNvPr>
          <p:cNvGrpSpPr/>
          <p:nvPr/>
        </p:nvGrpSpPr>
        <p:grpSpPr>
          <a:xfrm rot="10800000">
            <a:off x="5932666" y="1926096"/>
            <a:ext cx="206793" cy="218921"/>
            <a:chOff x="1279865" y="1865112"/>
            <a:chExt cx="206793" cy="218921"/>
          </a:xfrm>
        </p:grpSpPr>
        <p:sp>
          <p:nvSpPr>
            <p:cNvPr id="33" name="Google Shape;561;p31">
              <a:extLst>
                <a:ext uri="{FF2B5EF4-FFF2-40B4-BE49-F238E27FC236}">
                  <a16:creationId xmlns:a16="http://schemas.microsoft.com/office/drawing/2014/main" id="{3A95EE1A-05D3-DC4D-9457-8A7F78E36A28}"/>
                </a:ext>
              </a:extLst>
            </p:cNvPr>
            <p:cNvSpPr/>
            <p:nvPr/>
          </p:nvSpPr>
          <p:spPr>
            <a:xfrm>
              <a:off x="1279865" y="1898495"/>
              <a:ext cx="156173" cy="157179"/>
            </a:xfrm>
            <a:prstGeom prst="ellipse">
              <a:avLst/>
            </a:prstGeom>
            <a:solidFill>
              <a:schemeClr val="tx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4" name="Google Shape;557;p31">
              <a:extLst>
                <a:ext uri="{FF2B5EF4-FFF2-40B4-BE49-F238E27FC236}">
                  <a16:creationId xmlns:a16="http://schemas.microsoft.com/office/drawing/2014/main" id="{BBE3B0B6-36F6-FF40-93E2-32AD71D2E5F3}"/>
                </a:ext>
              </a:extLst>
            </p:cNvPr>
            <p:cNvSpPr/>
            <p:nvPr/>
          </p:nvSpPr>
          <p:spPr>
            <a:xfrm>
              <a:off x="1355649" y="1865112"/>
              <a:ext cx="131009" cy="218921"/>
            </a:xfrm>
            <a:prstGeom prst="rect">
              <a:avLst/>
            </a:prstGeom>
            <a:solidFill>
              <a:schemeClr val="lt1"/>
            </a:solidFill>
            <a:ln w="9525" cap="flat" cmpd="sng">
              <a:no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sp>
        <p:nvSpPr>
          <p:cNvPr id="35" name="Google Shape;558;p31">
            <a:extLst>
              <a:ext uri="{FF2B5EF4-FFF2-40B4-BE49-F238E27FC236}">
                <a16:creationId xmlns:a16="http://schemas.microsoft.com/office/drawing/2014/main" id="{8568C4DE-93C5-9241-979D-6E9C8989D603}"/>
              </a:ext>
            </a:extLst>
          </p:cNvPr>
          <p:cNvSpPr/>
          <p:nvPr/>
        </p:nvSpPr>
        <p:spPr>
          <a:xfrm>
            <a:off x="5773355" y="1958925"/>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6" name="Google Shape;560;p31">
            <a:extLst>
              <a:ext uri="{FF2B5EF4-FFF2-40B4-BE49-F238E27FC236}">
                <a16:creationId xmlns:a16="http://schemas.microsoft.com/office/drawing/2014/main" id="{E4F3079F-2EA8-2F48-B8E5-4BD0E97D7962}"/>
              </a:ext>
            </a:extLst>
          </p:cNvPr>
          <p:cNvSpPr/>
          <p:nvPr/>
        </p:nvSpPr>
        <p:spPr>
          <a:xfrm>
            <a:off x="5359767" y="1958925"/>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7" name="Google Shape;562;p31">
            <a:extLst>
              <a:ext uri="{FF2B5EF4-FFF2-40B4-BE49-F238E27FC236}">
                <a16:creationId xmlns:a16="http://schemas.microsoft.com/office/drawing/2014/main" id="{8860A5D5-C3EF-FB40-969D-7E9AFC5E3D3F}"/>
              </a:ext>
            </a:extLst>
          </p:cNvPr>
          <p:cNvSpPr txBox="1"/>
          <p:nvPr/>
        </p:nvSpPr>
        <p:spPr>
          <a:xfrm>
            <a:off x="5515940" y="2116103"/>
            <a:ext cx="287258" cy="26161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a:t>
            </a:r>
            <a:endParaRPr sz="1400" b="0" i="0" u="none" strike="noStrike" cap="none">
              <a:solidFill>
                <a:srgbClr val="000000"/>
              </a:solidFill>
              <a:latin typeface="Arial"/>
              <a:ea typeface="Arial"/>
              <a:cs typeface="Arial"/>
              <a:sym typeface="Arial"/>
            </a:endParaRPr>
          </a:p>
        </p:txBody>
      </p:sp>
      <p:sp>
        <p:nvSpPr>
          <p:cNvPr id="38" name="Google Shape;563;p31">
            <a:extLst>
              <a:ext uri="{FF2B5EF4-FFF2-40B4-BE49-F238E27FC236}">
                <a16:creationId xmlns:a16="http://schemas.microsoft.com/office/drawing/2014/main" id="{9AC36D45-80E0-8547-B557-A02721B03186}"/>
              </a:ext>
            </a:extLst>
          </p:cNvPr>
          <p:cNvSpPr txBox="1"/>
          <p:nvPr/>
        </p:nvSpPr>
        <p:spPr>
          <a:xfrm>
            <a:off x="5027233" y="2122055"/>
            <a:ext cx="274434" cy="253916"/>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E</a:t>
            </a:r>
            <a:endParaRPr sz="1400" b="0" i="0" u="none" strike="noStrike" cap="none">
              <a:solidFill>
                <a:srgbClr val="000000"/>
              </a:solidFill>
              <a:latin typeface="Arial"/>
              <a:ea typeface="Arial"/>
              <a:cs typeface="Arial"/>
              <a:sym typeface="Arial"/>
            </a:endParaRPr>
          </a:p>
        </p:txBody>
      </p:sp>
      <p:sp>
        <p:nvSpPr>
          <p:cNvPr id="39" name="Google Shape;564;p31">
            <a:extLst>
              <a:ext uri="{FF2B5EF4-FFF2-40B4-BE49-F238E27FC236}">
                <a16:creationId xmlns:a16="http://schemas.microsoft.com/office/drawing/2014/main" id="{67CF4C8D-E75B-D44F-833B-52B8ECBC440A}"/>
              </a:ext>
            </a:extLst>
          </p:cNvPr>
          <p:cNvSpPr txBox="1"/>
          <p:nvPr/>
        </p:nvSpPr>
        <p:spPr>
          <a:xfrm>
            <a:off x="6020899" y="2119950"/>
            <a:ext cx="274434" cy="253916"/>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E</a:t>
            </a:r>
            <a:endParaRPr sz="1400" b="0" i="0" u="none" strike="noStrike" cap="none" dirty="0">
              <a:solidFill>
                <a:srgbClr val="000000"/>
              </a:solidFill>
              <a:latin typeface="Arial"/>
              <a:ea typeface="Arial"/>
              <a:cs typeface="Arial"/>
              <a:sym typeface="Arial"/>
            </a:endParaRPr>
          </a:p>
        </p:txBody>
      </p:sp>
      <p:sp>
        <p:nvSpPr>
          <p:cNvPr id="40" name="Google Shape;557;p31">
            <a:extLst>
              <a:ext uri="{FF2B5EF4-FFF2-40B4-BE49-F238E27FC236}">
                <a16:creationId xmlns:a16="http://schemas.microsoft.com/office/drawing/2014/main" id="{CD9D7637-F268-8E47-A502-FB351CEF6D53}"/>
              </a:ext>
            </a:extLst>
          </p:cNvPr>
          <p:cNvSpPr/>
          <p:nvPr/>
        </p:nvSpPr>
        <p:spPr>
          <a:xfrm>
            <a:off x="5626579" y="1958126"/>
            <a:ext cx="45719" cy="157179"/>
          </a:xfrm>
          <a:prstGeom prst="rect">
            <a:avLst/>
          </a:prstGeom>
          <a:solidFill>
            <a:schemeClr val="tx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4" name="Google Shape;558;p31">
            <a:extLst>
              <a:ext uri="{FF2B5EF4-FFF2-40B4-BE49-F238E27FC236}">
                <a16:creationId xmlns:a16="http://schemas.microsoft.com/office/drawing/2014/main" id="{B96CFEA8-EF4D-324C-A86A-675A696B798A}"/>
              </a:ext>
            </a:extLst>
          </p:cNvPr>
          <p:cNvSpPr/>
          <p:nvPr/>
        </p:nvSpPr>
        <p:spPr>
          <a:xfrm>
            <a:off x="5985806" y="1957901"/>
            <a:ext cx="156173" cy="157179"/>
          </a:xfrm>
          <a:prstGeom prst="ellipse">
            <a:avLst/>
          </a:prstGeom>
          <a:no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 name="Slide Number Placeholder 2">
            <a:extLst>
              <a:ext uri="{FF2B5EF4-FFF2-40B4-BE49-F238E27FC236}">
                <a16:creationId xmlns:a16="http://schemas.microsoft.com/office/drawing/2014/main" id="{8EB11080-BCAA-854C-A64A-7CDC94906CB9}"/>
              </a:ext>
            </a:extLst>
          </p:cNvPr>
          <p:cNvSpPr>
            <a:spLocks noGrp="1"/>
          </p:cNvSpPr>
          <p:nvPr>
            <p:ph type="sldNum" idx="12"/>
          </p:nvPr>
        </p:nvSpPr>
        <p:spPr/>
        <p:txBody>
          <a:bodyPr/>
          <a:lstStyle/>
          <a:p>
            <a:fld id="{00000000-1234-1234-1234-123412341234}"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pic>
        <p:nvPicPr>
          <p:cNvPr id="571" name="Google Shape;571;p32"/>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572" name="Google Shape;572;p32"/>
          <p:cNvSpPr txBox="1"/>
          <p:nvPr/>
        </p:nvSpPr>
        <p:spPr>
          <a:xfrm>
            <a:off x="0" y="383279"/>
            <a:ext cx="7772400" cy="400069"/>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Defensive Line Terminology Continued</a:t>
            </a:r>
            <a:endParaRPr sz="1400" b="0" i="0" u="none" strike="noStrike" cap="none" dirty="0">
              <a:solidFill>
                <a:srgbClr val="000000"/>
              </a:solidFill>
              <a:latin typeface="Arial"/>
              <a:ea typeface="Arial"/>
              <a:cs typeface="Arial"/>
              <a:sym typeface="Arial"/>
            </a:endParaRPr>
          </a:p>
        </p:txBody>
      </p:sp>
      <p:graphicFrame>
        <p:nvGraphicFramePr>
          <p:cNvPr id="573" name="Google Shape;573;p32"/>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5AC0402C-0CD0-3642-8F92-5020DE9175E0}"/>
              </a:ext>
            </a:extLst>
          </p:cNvPr>
          <p:cNvSpPr>
            <a:spLocks noGrp="1"/>
          </p:cNvSpPr>
          <p:nvPr>
            <p:ph type="sldNum" idx="12"/>
          </p:nvPr>
        </p:nvSpPr>
        <p:spPr/>
        <p:txBody>
          <a:bodyPr/>
          <a:lstStyle/>
          <a:p>
            <a:fld id="{00000000-1234-1234-1234-123412341234}"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Google Shape;579;p33"/>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580" name="Google Shape;580;p33"/>
          <p:cNvSpPr txBox="1"/>
          <p:nvPr/>
        </p:nvSpPr>
        <p:spPr>
          <a:xfrm>
            <a:off x="0" y="383279"/>
            <a:ext cx="7772400" cy="400069"/>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Defensive Line Terminology Continued</a:t>
            </a:r>
            <a:endParaRPr sz="1400" b="0" i="0" u="none" strike="noStrike" cap="none" dirty="0">
              <a:solidFill>
                <a:srgbClr val="000000"/>
              </a:solidFill>
              <a:latin typeface="Arial"/>
              <a:ea typeface="Arial"/>
              <a:cs typeface="Arial"/>
              <a:sym typeface="Arial"/>
            </a:endParaRPr>
          </a:p>
        </p:txBody>
      </p:sp>
      <p:graphicFrame>
        <p:nvGraphicFramePr>
          <p:cNvPr id="581" name="Google Shape;581;p33"/>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2A1152EE-EB65-7442-8741-FDC96FAFEC8B}"/>
              </a:ext>
            </a:extLst>
          </p:cNvPr>
          <p:cNvSpPr>
            <a:spLocks noGrp="1"/>
          </p:cNvSpPr>
          <p:nvPr>
            <p:ph type="sldNum" idx="12"/>
          </p:nvPr>
        </p:nvSpPr>
        <p:spPr/>
        <p:txBody>
          <a:bodyPr/>
          <a:lstStyle/>
          <a:p>
            <a:fld id="{00000000-1234-1234-1234-123412341234}"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pic>
        <p:nvPicPr>
          <p:cNvPr id="587" name="Google Shape;587;g118a3303b0a_0_29"/>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588" name="Google Shape;588;g118a3303b0a_0_29"/>
          <p:cNvSpPr txBox="1"/>
          <p:nvPr/>
        </p:nvSpPr>
        <p:spPr>
          <a:xfrm>
            <a:off x="0" y="383279"/>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10: Linebacker Terminology</a:t>
            </a:r>
            <a:endParaRPr sz="1400" b="0" i="0" u="none" strike="noStrike" cap="none" dirty="0">
              <a:solidFill>
                <a:srgbClr val="000000"/>
              </a:solidFill>
              <a:latin typeface="Arial"/>
              <a:ea typeface="Arial"/>
              <a:cs typeface="Arial"/>
              <a:sym typeface="Arial"/>
            </a:endParaRPr>
          </a:p>
        </p:txBody>
      </p:sp>
      <p:graphicFrame>
        <p:nvGraphicFramePr>
          <p:cNvPr id="589" name="Google Shape;589;g118a3303b0a_0_29"/>
          <p:cNvGraphicFramePr/>
          <p:nvPr>
            <p:extLst>
              <p:ext uri="{D42A27DB-BD31-4B8C-83A1-F6EECF244321}">
                <p14:modId xmlns:p14="http://schemas.microsoft.com/office/powerpoint/2010/main" val="4008456017"/>
              </p:ext>
            </p:extLst>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r>
                        <a:rPr lang="en-US" sz="1400" u="none" strike="noStrike" cap="none" dirty="0">
                          <a:solidFill>
                            <a:schemeClr val="dk1"/>
                          </a:solidFill>
                          <a:latin typeface="Times New Roman" panose="02020603050405020304" pitchFamily="18" charset="0"/>
                          <a:cs typeface="Times New Roman" panose="02020603050405020304" pitchFamily="18" charset="0"/>
                        </a:rPr>
                        <a:t>Creep</a:t>
                      </a: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r>
                        <a:rPr lang="en-US" sz="1530" u="none" strike="noStrike" cap="none" dirty="0">
                          <a:solidFill>
                            <a:schemeClr val="dk1"/>
                          </a:solidFill>
                        </a:rPr>
                        <a:t>EXAMPLE</a:t>
                      </a: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8" name="Google Shape;557;p31">
            <a:extLst>
              <a:ext uri="{FF2B5EF4-FFF2-40B4-BE49-F238E27FC236}">
                <a16:creationId xmlns:a16="http://schemas.microsoft.com/office/drawing/2014/main" id="{3A465E08-3395-8741-A666-996A0B2423D0}"/>
              </a:ext>
            </a:extLst>
          </p:cNvPr>
          <p:cNvSpPr/>
          <p:nvPr/>
        </p:nvSpPr>
        <p:spPr>
          <a:xfrm rot="10800000">
            <a:off x="1636079" y="1902042"/>
            <a:ext cx="131009" cy="218921"/>
          </a:xfrm>
          <a:prstGeom prst="rect">
            <a:avLst/>
          </a:prstGeom>
          <a:solidFill>
            <a:schemeClr val="lt1"/>
          </a:solidFill>
          <a:ln w="9525" cap="flat" cmpd="sng">
            <a:no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1" name="Google Shape;557;p31">
            <a:extLst>
              <a:ext uri="{FF2B5EF4-FFF2-40B4-BE49-F238E27FC236}">
                <a16:creationId xmlns:a16="http://schemas.microsoft.com/office/drawing/2014/main" id="{C8FC7B0C-7368-834D-93D4-2976ADB051C8}"/>
              </a:ext>
            </a:extLst>
          </p:cNvPr>
          <p:cNvSpPr/>
          <p:nvPr/>
        </p:nvSpPr>
        <p:spPr>
          <a:xfrm>
            <a:off x="2597728" y="1896384"/>
            <a:ext cx="131009" cy="218921"/>
          </a:xfrm>
          <a:prstGeom prst="rect">
            <a:avLst/>
          </a:prstGeom>
          <a:solidFill>
            <a:schemeClr val="lt1"/>
          </a:solidFill>
          <a:ln w="9525" cap="flat" cmpd="sng">
            <a:no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2" name="Google Shape;557;p31">
            <a:extLst>
              <a:ext uri="{FF2B5EF4-FFF2-40B4-BE49-F238E27FC236}">
                <a16:creationId xmlns:a16="http://schemas.microsoft.com/office/drawing/2014/main" id="{1F1808B0-620B-0A4F-A23E-33431638DA37}"/>
              </a:ext>
            </a:extLst>
          </p:cNvPr>
          <p:cNvSpPr/>
          <p:nvPr/>
        </p:nvSpPr>
        <p:spPr>
          <a:xfrm>
            <a:off x="2100287" y="1927654"/>
            <a:ext cx="156173" cy="157179"/>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3" name="Google Shape;558;p31">
            <a:extLst>
              <a:ext uri="{FF2B5EF4-FFF2-40B4-BE49-F238E27FC236}">
                <a16:creationId xmlns:a16="http://schemas.microsoft.com/office/drawing/2014/main" id="{FE082FA3-CC43-1642-B28B-9F854DED77B6}"/>
              </a:ext>
            </a:extLst>
          </p:cNvPr>
          <p:cNvSpPr/>
          <p:nvPr/>
        </p:nvSpPr>
        <p:spPr>
          <a:xfrm>
            <a:off x="2307081" y="1927654"/>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4" name="Google Shape;559;p31">
            <a:extLst>
              <a:ext uri="{FF2B5EF4-FFF2-40B4-BE49-F238E27FC236}">
                <a16:creationId xmlns:a16="http://schemas.microsoft.com/office/drawing/2014/main" id="{12BFEE74-C51C-3E45-A6FA-014C7CC0137B}"/>
              </a:ext>
            </a:extLst>
          </p:cNvPr>
          <p:cNvSpPr/>
          <p:nvPr/>
        </p:nvSpPr>
        <p:spPr>
          <a:xfrm>
            <a:off x="2513875" y="1927654"/>
            <a:ext cx="156173" cy="157179"/>
          </a:xfrm>
          <a:prstGeom prst="ellipse">
            <a:avLst/>
          </a:prstGeom>
          <a:no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5" name="Google Shape;560;p31">
            <a:extLst>
              <a:ext uri="{FF2B5EF4-FFF2-40B4-BE49-F238E27FC236}">
                <a16:creationId xmlns:a16="http://schemas.microsoft.com/office/drawing/2014/main" id="{6D5AEA0A-1FBE-8A43-95D7-6FB3A122C903}"/>
              </a:ext>
            </a:extLst>
          </p:cNvPr>
          <p:cNvSpPr/>
          <p:nvPr/>
        </p:nvSpPr>
        <p:spPr>
          <a:xfrm>
            <a:off x="1893493" y="1927654"/>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6" name="Google Shape;561;p31">
            <a:extLst>
              <a:ext uri="{FF2B5EF4-FFF2-40B4-BE49-F238E27FC236}">
                <a16:creationId xmlns:a16="http://schemas.microsoft.com/office/drawing/2014/main" id="{07672BC5-EB87-544E-868A-50EBDDABA124}"/>
              </a:ext>
            </a:extLst>
          </p:cNvPr>
          <p:cNvSpPr/>
          <p:nvPr/>
        </p:nvSpPr>
        <p:spPr>
          <a:xfrm>
            <a:off x="1686699" y="1927654"/>
            <a:ext cx="156173" cy="157179"/>
          </a:xfrm>
          <a:prstGeom prst="ellipse">
            <a:avLst/>
          </a:prstGeom>
          <a:no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7" name="Google Shape;562;p31">
            <a:extLst>
              <a:ext uri="{FF2B5EF4-FFF2-40B4-BE49-F238E27FC236}">
                <a16:creationId xmlns:a16="http://schemas.microsoft.com/office/drawing/2014/main" id="{965DA31E-90F6-DC4E-8810-76269F51AFA6}"/>
              </a:ext>
            </a:extLst>
          </p:cNvPr>
          <p:cNvSpPr txBox="1"/>
          <p:nvPr/>
        </p:nvSpPr>
        <p:spPr>
          <a:xfrm>
            <a:off x="2049666" y="2084832"/>
            <a:ext cx="287258" cy="26161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N</a:t>
            </a:r>
            <a:endParaRPr sz="1400" b="0" i="0" u="none" strike="noStrike" cap="none">
              <a:solidFill>
                <a:srgbClr val="000000"/>
              </a:solidFill>
              <a:latin typeface="Arial"/>
              <a:ea typeface="Arial"/>
              <a:cs typeface="Arial"/>
              <a:sym typeface="Arial"/>
            </a:endParaRPr>
          </a:p>
        </p:txBody>
      </p:sp>
      <p:sp>
        <p:nvSpPr>
          <p:cNvPr id="18" name="Google Shape;563;p31">
            <a:extLst>
              <a:ext uri="{FF2B5EF4-FFF2-40B4-BE49-F238E27FC236}">
                <a16:creationId xmlns:a16="http://schemas.microsoft.com/office/drawing/2014/main" id="{F8E198ED-5A04-9B44-8642-983AF3B588C2}"/>
              </a:ext>
            </a:extLst>
          </p:cNvPr>
          <p:cNvSpPr txBox="1"/>
          <p:nvPr/>
        </p:nvSpPr>
        <p:spPr>
          <a:xfrm>
            <a:off x="1627568" y="2092526"/>
            <a:ext cx="274434" cy="253916"/>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E</a:t>
            </a:r>
            <a:endParaRPr sz="1400" b="0" i="0" u="none" strike="noStrike" cap="none">
              <a:solidFill>
                <a:srgbClr val="000000"/>
              </a:solidFill>
              <a:latin typeface="Arial"/>
              <a:ea typeface="Arial"/>
              <a:cs typeface="Arial"/>
              <a:sym typeface="Arial"/>
            </a:endParaRPr>
          </a:p>
        </p:txBody>
      </p:sp>
      <p:sp>
        <p:nvSpPr>
          <p:cNvPr id="19" name="Google Shape;564;p31">
            <a:extLst>
              <a:ext uri="{FF2B5EF4-FFF2-40B4-BE49-F238E27FC236}">
                <a16:creationId xmlns:a16="http://schemas.microsoft.com/office/drawing/2014/main" id="{12F7419A-3FD6-6D45-8CB3-4725ABFDE997}"/>
              </a:ext>
            </a:extLst>
          </p:cNvPr>
          <p:cNvSpPr txBox="1"/>
          <p:nvPr/>
        </p:nvSpPr>
        <p:spPr>
          <a:xfrm>
            <a:off x="2452088" y="2092526"/>
            <a:ext cx="274434" cy="253916"/>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E</a:t>
            </a:r>
            <a:endParaRPr sz="1400" b="0" i="0" u="none" strike="noStrike" cap="none">
              <a:solidFill>
                <a:srgbClr val="000000"/>
              </a:solidFill>
              <a:latin typeface="Arial"/>
              <a:ea typeface="Arial"/>
              <a:cs typeface="Arial"/>
              <a:sym typeface="Arial"/>
            </a:endParaRPr>
          </a:p>
        </p:txBody>
      </p:sp>
      <p:sp>
        <p:nvSpPr>
          <p:cNvPr id="21" name="Google Shape;562;p31">
            <a:extLst>
              <a:ext uri="{FF2B5EF4-FFF2-40B4-BE49-F238E27FC236}">
                <a16:creationId xmlns:a16="http://schemas.microsoft.com/office/drawing/2014/main" id="{39CE5920-A7C0-0B4F-BF6D-F20BA8B82EB3}"/>
              </a:ext>
            </a:extLst>
          </p:cNvPr>
          <p:cNvSpPr txBox="1"/>
          <p:nvPr/>
        </p:nvSpPr>
        <p:spPr>
          <a:xfrm>
            <a:off x="1827950" y="2409988"/>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B</a:t>
            </a:r>
            <a:endParaRPr sz="1400" b="0" i="0" u="none" strike="noStrike" cap="none" dirty="0">
              <a:solidFill>
                <a:srgbClr val="000000"/>
              </a:solidFill>
              <a:latin typeface="Arial"/>
              <a:ea typeface="Arial"/>
              <a:cs typeface="Arial"/>
              <a:sym typeface="Arial"/>
            </a:endParaRPr>
          </a:p>
        </p:txBody>
      </p:sp>
      <p:sp>
        <p:nvSpPr>
          <p:cNvPr id="22" name="Google Shape;562;p31">
            <a:extLst>
              <a:ext uri="{FF2B5EF4-FFF2-40B4-BE49-F238E27FC236}">
                <a16:creationId xmlns:a16="http://schemas.microsoft.com/office/drawing/2014/main" id="{D840287D-4150-014A-9DD6-A9AF0AA6B0AC}"/>
              </a:ext>
            </a:extLst>
          </p:cNvPr>
          <p:cNvSpPr txBox="1"/>
          <p:nvPr/>
        </p:nvSpPr>
        <p:spPr>
          <a:xfrm>
            <a:off x="2256460" y="2411440"/>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B</a:t>
            </a:r>
            <a:endParaRPr sz="1400" b="0" i="0" u="none" strike="noStrike" cap="none" dirty="0">
              <a:solidFill>
                <a:srgbClr val="000000"/>
              </a:solidFill>
              <a:latin typeface="Arial"/>
              <a:ea typeface="Arial"/>
              <a:cs typeface="Arial"/>
              <a:sym typeface="Arial"/>
            </a:endParaRPr>
          </a:p>
        </p:txBody>
      </p:sp>
      <p:sp>
        <p:nvSpPr>
          <p:cNvPr id="2" name="Freeform 1">
            <a:extLst>
              <a:ext uri="{FF2B5EF4-FFF2-40B4-BE49-F238E27FC236}">
                <a16:creationId xmlns:a16="http://schemas.microsoft.com/office/drawing/2014/main" id="{4B5FDAFC-3688-104D-8019-8F1E7DA537B4}"/>
              </a:ext>
            </a:extLst>
          </p:cNvPr>
          <p:cNvSpPr/>
          <p:nvPr/>
        </p:nvSpPr>
        <p:spPr>
          <a:xfrm>
            <a:off x="1929255" y="1784096"/>
            <a:ext cx="171833" cy="682752"/>
          </a:xfrm>
          <a:custGeom>
            <a:avLst/>
            <a:gdLst>
              <a:gd name="connsiteX0" fmla="*/ 33657 w 171833"/>
              <a:gd name="connsiteY0" fmla="*/ 682752 h 682752"/>
              <a:gd name="connsiteX1" fmla="*/ 1145 w 171833"/>
              <a:gd name="connsiteY1" fmla="*/ 621792 h 682752"/>
              <a:gd name="connsiteX2" fmla="*/ 70233 w 171833"/>
              <a:gd name="connsiteY2" fmla="*/ 621792 h 682752"/>
              <a:gd name="connsiteX3" fmla="*/ 13337 w 171833"/>
              <a:gd name="connsiteY3" fmla="*/ 564896 h 682752"/>
              <a:gd name="connsiteX4" fmla="*/ 74297 w 171833"/>
              <a:gd name="connsiteY4" fmla="*/ 556768 h 682752"/>
              <a:gd name="connsiteX5" fmla="*/ 29593 w 171833"/>
              <a:gd name="connsiteY5" fmla="*/ 503936 h 682752"/>
              <a:gd name="connsiteX6" fmla="*/ 94617 w 171833"/>
              <a:gd name="connsiteY6" fmla="*/ 491744 h 682752"/>
              <a:gd name="connsiteX7" fmla="*/ 58041 w 171833"/>
              <a:gd name="connsiteY7" fmla="*/ 402336 h 682752"/>
              <a:gd name="connsiteX8" fmla="*/ 123065 w 171833"/>
              <a:gd name="connsiteY8" fmla="*/ 406400 h 682752"/>
              <a:gd name="connsiteX9" fmla="*/ 171833 w 171833"/>
              <a:gd name="connsiteY9" fmla="*/ 0 h 682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833" h="682752">
                <a:moveTo>
                  <a:pt x="33657" y="682752"/>
                </a:moveTo>
                <a:cubicBezTo>
                  <a:pt x="14353" y="657352"/>
                  <a:pt x="-4951" y="631952"/>
                  <a:pt x="1145" y="621792"/>
                </a:cubicBezTo>
                <a:cubicBezTo>
                  <a:pt x="7241" y="611632"/>
                  <a:pt x="68201" y="631275"/>
                  <a:pt x="70233" y="621792"/>
                </a:cubicBezTo>
                <a:cubicBezTo>
                  <a:pt x="72265" y="612309"/>
                  <a:pt x="12660" y="575733"/>
                  <a:pt x="13337" y="564896"/>
                </a:cubicBezTo>
                <a:cubicBezTo>
                  <a:pt x="14014" y="554059"/>
                  <a:pt x="71588" y="566928"/>
                  <a:pt x="74297" y="556768"/>
                </a:cubicBezTo>
                <a:cubicBezTo>
                  <a:pt x="77006" y="546608"/>
                  <a:pt x="26206" y="514773"/>
                  <a:pt x="29593" y="503936"/>
                </a:cubicBezTo>
                <a:cubicBezTo>
                  <a:pt x="32980" y="493099"/>
                  <a:pt x="89876" y="508677"/>
                  <a:pt x="94617" y="491744"/>
                </a:cubicBezTo>
                <a:cubicBezTo>
                  <a:pt x="99358" y="474811"/>
                  <a:pt x="53300" y="416560"/>
                  <a:pt x="58041" y="402336"/>
                </a:cubicBezTo>
                <a:cubicBezTo>
                  <a:pt x="62782" y="388112"/>
                  <a:pt x="104100" y="473456"/>
                  <a:pt x="123065" y="406400"/>
                </a:cubicBezTo>
                <a:cubicBezTo>
                  <a:pt x="142030" y="339344"/>
                  <a:pt x="156931" y="169672"/>
                  <a:pt x="171833" y="0"/>
                </a:cubicBez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a:extLst>
              <a:ext uri="{FF2B5EF4-FFF2-40B4-BE49-F238E27FC236}">
                <a16:creationId xmlns:a16="http://schemas.microsoft.com/office/drawing/2014/main" id="{3BFABCE0-0FE4-0844-8A0A-F1F2FBC94914}"/>
              </a:ext>
            </a:extLst>
          </p:cNvPr>
          <p:cNvSpPr/>
          <p:nvPr/>
        </p:nvSpPr>
        <p:spPr>
          <a:xfrm>
            <a:off x="2255520" y="1775968"/>
            <a:ext cx="162560" cy="690880"/>
          </a:xfrm>
          <a:custGeom>
            <a:avLst/>
            <a:gdLst>
              <a:gd name="connsiteX0" fmla="*/ 138176 w 162560"/>
              <a:gd name="connsiteY0" fmla="*/ 690880 h 690880"/>
              <a:gd name="connsiteX1" fmla="*/ 158496 w 162560"/>
              <a:gd name="connsiteY1" fmla="*/ 621792 h 690880"/>
              <a:gd name="connsiteX2" fmla="*/ 77216 w 162560"/>
              <a:gd name="connsiteY2" fmla="*/ 593344 h 690880"/>
              <a:gd name="connsiteX3" fmla="*/ 162560 w 162560"/>
              <a:gd name="connsiteY3" fmla="*/ 536448 h 690880"/>
              <a:gd name="connsiteX4" fmla="*/ 77216 w 162560"/>
              <a:gd name="connsiteY4" fmla="*/ 524256 h 690880"/>
              <a:gd name="connsiteX5" fmla="*/ 142240 w 162560"/>
              <a:gd name="connsiteY5" fmla="*/ 471424 h 690880"/>
              <a:gd name="connsiteX6" fmla="*/ 65024 w 162560"/>
              <a:gd name="connsiteY6" fmla="*/ 438912 h 690880"/>
              <a:gd name="connsiteX7" fmla="*/ 138176 w 162560"/>
              <a:gd name="connsiteY7" fmla="*/ 398272 h 690880"/>
              <a:gd name="connsiteX8" fmla="*/ 60960 w 162560"/>
              <a:gd name="connsiteY8" fmla="*/ 373888 h 690880"/>
              <a:gd name="connsiteX9" fmla="*/ 0 w 162560"/>
              <a:gd name="connsiteY9" fmla="*/ 0 h 69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 h="690880">
                <a:moveTo>
                  <a:pt x="138176" y="690880"/>
                </a:moveTo>
                <a:cubicBezTo>
                  <a:pt x="153416" y="664464"/>
                  <a:pt x="168656" y="638048"/>
                  <a:pt x="158496" y="621792"/>
                </a:cubicBezTo>
                <a:cubicBezTo>
                  <a:pt x="148336" y="605536"/>
                  <a:pt x="76539" y="607568"/>
                  <a:pt x="77216" y="593344"/>
                </a:cubicBezTo>
                <a:cubicBezTo>
                  <a:pt x="77893" y="579120"/>
                  <a:pt x="162560" y="547963"/>
                  <a:pt x="162560" y="536448"/>
                </a:cubicBezTo>
                <a:cubicBezTo>
                  <a:pt x="162560" y="524933"/>
                  <a:pt x="80603" y="535093"/>
                  <a:pt x="77216" y="524256"/>
                </a:cubicBezTo>
                <a:cubicBezTo>
                  <a:pt x="73829" y="513419"/>
                  <a:pt x="144272" y="485648"/>
                  <a:pt x="142240" y="471424"/>
                </a:cubicBezTo>
                <a:cubicBezTo>
                  <a:pt x="140208" y="457200"/>
                  <a:pt x="65701" y="451104"/>
                  <a:pt x="65024" y="438912"/>
                </a:cubicBezTo>
                <a:cubicBezTo>
                  <a:pt x="64347" y="426720"/>
                  <a:pt x="138853" y="409109"/>
                  <a:pt x="138176" y="398272"/>
                </a:cubicBezTo>
                <a:cubicBezTo>
                  <a:pt x="137499" y="387435"/>
                  <a:pt x="83989" y="440267"/>
                  <a:pt x="60960" y="373888"/>
                </a:cubicBezTo>
                <a:cubicBezTo>
                  <a:pt x="37931" y="307509"/>
                  <a:pt x="18965" y="153754"/>
                  <a:pt x="0" y="0"/>
                </a:cubicBezTo>
              </a:path>
            </a:pathLst>
          </a:custGeom>
          <a:noFill/>
          <a:ln w="19050">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79AD95E-1A40-6C45-AEBE-106B86AD11B1}"/>
              </a:ext>
            </a:extLst>
          </p:cNvPr>
          <p:cNvSpPr txBox="1"/>
          <p:nvPr/>
        </p:nvSpPr>
        <p:spPr>
          <a:xfrm>
            <a:off x="1721760" y="2570667"/>
            <a:ext cx="867545" cy="169277"/>
          </a:xfrm>
          <a:prstGeom prst="rect">
            <a:avLst/>
          </a:prstGeom>
          <a:noFill/>
        </p:spPr>
        <p:txBody>
          <a:bodyPr wrap="none" rtlCol="0">
            <a:spAutoFit/>
          </a:bodyPr>
          <a:lstStyle/>
          <a:p>
            <a:r>
              <a:rPr lang="en-US" sz="500" dirty="0"/>
              <a:t>Before cadence position</a:t>
            </a:r>
          </a:p>
        </p:txBody>
      </p:sp>
      <p:sp>
        <p:nvSpPr>
          <p:cNvPr id="26" name="TextBox 25">
            <a:extLst>
              <a:ext uri="{FF2B5EF4-FFF2-40B4-BE49-F238E27FC236}">
                <a16:creationId xmlns:a16="http://schemas.microsoft.com/office/drawing/2014/main" id="{9ECD8E9B-0D13-B349-A13C-4F988881DB9E}"/>
              </a:ext>
            </a:extLst>
          </p:cNvPr>
          <p:cNvSpPr txBox="1"/>
          <p:nvPr/>
        </p:nvSpPr>
        <p:spPr>
          <a:xfrm>
            <a:off x="2290803" y="2048787"/>
            <a:ext cx="1064715" cy="169277"/>
          </a:xfrm>
          <a:prstGeom prst="rect">
            <a:avLst/>
          </a:prstGeom>
          <a:noFill/>
        </p:spPr>
        <p:txBody>
          <a:bodyPr wrap="none" rtlCol="0">
            <a:spAutoFit/>
          </a:bodyPr>
          <a:lstStyle/>
          <a:p>
            <a:r>
              <a:rPr lang="en-US" sz="500" dirty="0"/>
              <a:t>“Creep” when cadence position</a:t>
            </a:r>
          </a:p>
        </p:txBody>
      </p:sp>
      <p:sp>
        <p:nvSpPr>
          <p:cNvPr id="6" name="Slide Number Placeholder 5">
            <a:extLst>
              <a:ext uri="{FF2B5EF4-FFF2-40B4-BE49-F238E27FC236}">
                <a16:creationId xmlns:a16="http://schemas.microsoft.com/office/drawing/2014/main" id="{0D8BCF66-4A16-724B-9406-07E8C16DA519}"/>
              </a:ext>
            </a:extLst>
          </p:cNvPr>
          <p:cNvSpPr>
            <a:spLocks noGrp="1"/>
          </p:cNvSpPr>
          <p:nvPr>
            <p:ph type="sldNum" idx="12"/>
          </p:nvPr>
        </p:nvSpPr>
        <p:spPr/>
        <p:txBody>
          <a:bodyPr/>
          <a:lstStyle/>
          <a:p>
            <a:fld id="{00000000-1234-1234-1234-123412341234}"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pic>
        <p:nvPicPr>
          <p:cNvPr id="596" name="Google Shape;596;g118a3303b0a_0_12"/>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597" name="Google Shape;597;g118a3303b0a_0_12"/>
          <p:cNvSpPr txBox="1"/>
          <p:nvPr/>
        </p:nvSpPr>
        <p:spPr>
          <a:xfrm>
            <a:off x="0" y="383279"/>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Linebacker Terminology Continued</a:t>
            </a:r>
            <a:endParaRPr sz="1400" b="0" i="0" u="none" strike="noStrike" cap="none" dirty="0">
              <a:solidFill>
                <a:srgbClr val="000000"/>
              </a:solidFill>
              <a:latin typeface="Arial"/>
              <a:ea typeface="Arial"/>
              <a:cs typeface="Arial"/>
              <a:sym typeface="Arial"/>
            </a:endParaRPr>
          </a:p>
        </p:txBody>
      </p:sp>
      <p:graphicFrame>
        <p:nvGraphicFramePr>
          <p:cNvPr id="598" name="Google Shape;598;g118a3303b0a_0_12"/>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ECA1E160-CFBB-3949-B0B3-3E56FE8E17A8}"/>
              </a:ext>
            </a:extLst>
          </p:cNvPr>
          <p:cNvSpPr>
            <a:spLocks noGrp="1"/>
          </p:cNvSpPr>
          <p:nvPr>
            <p:ph type="sldNum" idx="12"/>
          </p:nvPr>
        </p:nvSpPr>
        <p:spPr/>
        <p:txBody>
          <a:bodyPr/>
          <a:lstStyle/>
          <a:p>
            <a:fld id="{00000000-1234-1234-1234-123412341234}"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Google Shape;604;g11948f2455b_0_0"/>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05" name="Google Shape;605;g11948f2455b_0_0"/>
          <p:cNvSpPr txBox="1"/>
          <p:nvPr/>
        </p:nvSpPr>
        <p:spPr>
          <a:xfrm>
            <a:off x="0" y="383279"/>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Linebacker Terminology Continued</a:t>
            </a:r>
            <a:endParaRPr sz="1400" b="0" i="0" u="none" strike="noStrike" cap="none" dirty="0">
              <a:solidFill>
                <a:srgbClr val="000000"/>
              </a:solidFill>
              <a:latin typeface="Arial"/>
              <a:ea typeface="Arial"/>
              <a:cs typeface="Arial"/>
              <a:sym typeface="Arial"/>
            </a:endParaRPr>
          </a:p>
        </p:txBody>
      </p:sp>
      <p:graphicFrame>
        <p:nvGraphicFramePr>
          <p:cNvPr id="606" name="Google Shape;606;g11948f2455b_0_0"/>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EBC28929-4710-F74F-BF00-8348915100B3}"/>
              </a:ext>
            </a:extLst>
          </p:cNvPr>
          <p:cNvSpPr>
            <a:spLocks noGrp="1"/>
          </p:cNvSpPr>
          <p:nvPr>
            <p:ph type="sldNum" idx="12"/>
          </p:nvPr>
        </p:nvSpPr>
        <p:spPr/>
        <p:txBody>
          <a:bodyPr/>
          <a:lstStyle/>
          <a:p>
            <a:fld id="{00000000-1234-1234-1234-123412341234}"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pic>
        <p:nvPicPr>
          <p:cNvPr id="612" name="Google Shape;612;p35"/>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13" name="Google Shape;613;p35"/>
          <p:cNvSpPr txBox="1"/>
          <p:nvPr/>
        </p:nvSpPr>
        <p:spPr>
          <a:xfrm>
            <a:off x="0" y="383279"/>
            <a:ext cx="7772400" cy="400069"/>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Exercise 11: Defensive Back Terminology</a:t>
            </a:r>
            <a:endParaRPr sz="1400" b="0" i="0" u="none" strike="noStrike" cap="none" dirty="0">
              <a:solidFill>
                <a:srgbClr val="000000"/>
              </a:solidFill>
              <a:latin typeface="Arial"/>
              <a:ea typeface="Arial"/>
              <a:cs typeface="Arial"/>
              <a:sym typeface="Arial"/>
            </a:endParaRPr>
          </a:p>
        </p:txBody>
      </p:sp>
      <p:graphicFrame>
        <p:nvGraphicFramePr>
          <p:cNvPr id="614" name="Google Shape;614;p35"/>
          <p:cNvGraphicFramePr/>
          <p:nvPr>
            <p:extLst>
              <p:ext uri="{D42A27DB-BD31-4B8C-83A1-F6EECF244321}">
                <p14:modId xmlns:p14="http://schemas.microsoft.com/office/powerpoint/2010/main" val="2804869815"/>
              </p:ext>
            </p:extLst>
          </p:nvPr>
        </p:nvGraphicFramePr>
        <p:xfrm>
          <a:off x="459548" y="1004012"/>
          <a:ext cx="6853300" cy="842157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r>
                        <a:rPr lang="en-US" sz="1400" dirty="0">
                          <a:solidFill>
                            <a:schemeClr val="dk1"/>
                          </a:solidFill>
                          <a:latin typeface="Times New Roman" panose="02020603050405020304" pitchFamily="18" charset="0"/>
                          <a:cs typeface="Times New Roman" panose="02020603050405020304" pitchFamily="18" charset="0"/>
                        </a:rPr>
                        <a:t>Tight</a:t>
                      </a: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r>
                        <a:rPr lang="en-US" sz="1400" dirty="0">
                          <a:solidFill>
                            <a:schemeClr val="dk1"/>
                          </a:solidFill>
                          <a:latin typeface="Times New Roman" panose="02020603050405020304" pitchFamily="18" charset="0"/>
                          <a:cs typeface="Times New Roman" panose="02020603050405020304" pitchFamily="18" charset="0"/>
                        </a:rPr>
                        <a:t>Loose</a:t>
                      </a: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r>
                        <a:rPr lang="en-US" sz="1530" u="none" strike="noStrike" cap="none" dirty="0">
                          <a:solidFill>
                            <a:schemeClr val="dk1"/>
                          </a:solidFill>
                        </a:rPr>
                        <a:t>EXAMPLE</a:t>
                      </a: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r>
                        <a:rPr lang="en-US" sz="1530" u="none" strike="noStrike" cap="none" dirty="0">
                          <a:solidFill>
                            <a:schemeClr val="dk1"/>
                          </a:solidFill>
                        </a:rPr>
                        <a:t>EXAMPLE</a:t>
                      </a: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616" name="Google Shape;616;p35"/>
          <p:cNvSpPr txBox="1"/>
          <p:nvPr/>
        </p:nvSpPr>
        <p:spPr>
          <a:xfrm>
            <a:off x="1686699" y="2084832"/>
            <a:ext cx="274500" cy="30780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endParaRPr sz="1400" b="0" i="0" u="none" strike="noStrike" cap="none">
              <a:solidFill>
                <a:srgbClr val="000000"/>
              </a:solidFill>
              <a:latin typeface="Arial"/>
              <a:ea typeface="Arial"/>
              <a:cs typeface="Arial"/>
              <a:sym typeface="Arial"/>
            </a:endParaRPr>
          </a:p>
        </p:txBody>
      </p:sp>
      <p:sp>
        <p:nvSpPr>
          <p:cNvPr id="8" name="Google Shape;560;p31">
            <a:extLst>
              <a:ext uri="{FF2B5EF4-FFF2-40B4-BE49-F238E27FC236}">
                <a16:creationId xmlns:a16="http://schemas.microsoft.com/office/drawing/2014/main" id="{CF6498D6-8021-6148-8BB3-C083944F8245}"/>
              </a:ext>
            </a:extLst>
          </p:cNvPr>
          <p:cNvSpPr/>
          <p:nvPr/>
        </p:nvSpPr>
        <p:spPr>
          <a:xfrm>
            <a:off x="2115207" y="1939514"/>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9" name="Google Shape;562;p31">
            <a:extLst>
              <a:ext uri="{FF2B5EF4-FFF2-40B4-BE49-F238E27FC236}">
                <a16:creationId xmlns:a16="http://schemas.microsoft.com/office/drawing/2014/main" id="{CB7FDD51-1236-1646-A60D-CB2B3BF33681}"/>
              </a:ext>
            </a:extLst>
          </p:cNvPr>
          <p:cNvSpPr txBox="1"/>
          <p:nvPr/>
        </p:nvSpPr>
        <p:spPr>
          <a:xfrm>
            <a:off x="2049664" y="2100567"/>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C</a:t>
            </a:r>
            <a:endParaRPr sz="1400" b="0" i="0" u="none" strike="noStrike" cap="none" dirty="0">
              <a:solidFill>
                <a:srgbClr val="000000"/>
              </a:solidFill>
              <a:latin typeface="Arial"/>
              <a:ea typeface="Arial"/>
              <a:cs typeface="Arial"/>
              <a:sym typeface="Arial"/>
            </a:endParaRPr>
          </a:p>
        </p:txBody>
      </p:sp>
      <p:sp>
        <p:nvSpPr>
          <p:cNvPr id="10" name="TextBox 9">
            <a:extLst>
              <a:ext uri="{FF2B5EF4-FFF2-40B4-BE49-F238E27FC236}">
                <a16:creationId xmlns:a16="http://schemas.microsoft.com/office/drawing/2014/main" id="{133A2EED-D928-624E-AD23-F81F87327FD4}"/>
              </a:ext>
            </a:extLst>
          </p:cNvPr>
          <p:cNvSpPr txBox="1"/>
          <p:nvPr/>
        </p:nvSpPr>
        <p:spPr>
          <a:xfrm>
            <a:off x="1858105" y="1744544"/>
            <a:ext cx="670376" cy="169277"/>
          </a:xfrm>
          <a:prstGeom prst="rect">
            <a:avLst/>
          </a:prstGeom>
          <a:noFill/>
        </p:spPr>
        <p:txBody>
          <a:bodyPr wrap="none" rtlCol="0">
            <a:spAutoFit/>
          </a:bodyPr>
          <a:lstStyle/>
          <a:p>
            <a:r>
              <a:rPr lang="en-US" sz="500" dirty="0"/>
              <a:t>“Tight Alignment”</a:t>
            </a:r>
          </a:p>
        </p:txBody>
      </p:sp>
      <p:sp>
        <p:nvSpPr>
          <p:cNvPr id="11" name="Google Shape;560;p31">
            <a:extLst>
              <a:ext uri="{FF2B5EF4-FFF2-40B4-BE49-F238E27FC236}">
                <a16:creationId xmlns:a16="http://schemas.microsoft.com/office/drawing/2014/main" id="{C7ECDC87-9007-8448-8733-EB43841C12EA}"/>
              </a:ext>
            </a:extLst>
          </p:cNvPr>
          <p:cNvSpPr/>
          <p:nvPr/>
        </p:nvSpPr>
        <p:spPr>
          <a:xfrm>
            <a:off x="5579108" y="1947878"/>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2" name="Google Shape;562;p31">
            <a:extLst>
              <a:ext uri="{FF2B5EF4-FFF2-40B4-BE49-F238E27FC236}">
                <a16:creationId xmlns:a16="http://schemas.microsoft.com/office/drawing/2014/main" id="{1B0A9156-1964-0A4A-86CE-822F21877999}"/>
              </a:ext>
            </a:extLst>
          </p:cNvPr>
          <p:cNvSpPr txBox="1"/>
          <p:nvPr/>
        </p:nvSpPr>
        <p:spPr>
          <a:xfrm>
            <a:off x="5528793" y="2544143"/>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C</a:t>
            </a:r>
            <a:endParaRPr sz="1400" b="0" i="0" u="none" strike="noStrike" cap="none" dirty="0">
              <a:solidFill>
                <a:srgbClr val="000000"/>
              </a:solidFill>
              <a:latin typeface="Arial"/>
              <a:ea typeface="Arial"/>
              <a:cs typeface="Arial"/>
              <a:sym typeface="Arial"/>
            </a:endParaRPr>
          </a:p>
        </p:txBody>
      </p:sp>
      <p:sp>
        <p:nvSpPr>
          <p:cNvPr id="13" name="TextBox 12">
            <a:extLst>
              <a:ext uri="{FF2B5EF4-FFF2-40B4-BE49-F238E27FC236}">
                <a16:creationId xmlns:a16="http://schemas.microsoft.com/office/drawing/2014/main" id="{6EC70AE7-4CC4-204D-AB7E-82DD02051827}"/>
              </a:ext>
            </a:extLst>
          </p:cNvPr>
          <p:cNvSpPr txBox="1"/>
          <p:nvPr/>
        </p:nvSpPr>
        <p:spPr>
          <a:xfrm>
            <a:off x="5322006" y="1752908"/>
            <a:ext cx="700833" cy="169277"/>
          </a:xfrm>
          <a:prstGeom prst="rect">
            <a:avLst/>
          </a:prstGeom>
          <a:noFill/>
        </p:spPr>
        <p:txBody>
          <a:bodyPr wrap="none" rtlCol="0">
            <a:spAutoFit/>
          </a:bodyPr>
          <a:lstStyle/>
          <a:p>
            <a:r>
              <a:rPr lang="en-US" sz="500" dirty="0"/>
              <a:t>“Loose Alignment”</a:t>
            </a:r>
          </a:p>
        </p:txBody>
      </p:sp>
      <p:sp>
        <p:nvSpPr>
          <p:cNvPr id="3" name="Slide Number Placeholder 2">
            <a:extLst>
              <a:ext uri="{FF2B5EF4-FFF2-40B4-BE49-F238E27FC236}">
                <a16:creationId xmlns:a16="http://schemas.microsoft.com/office/drawing/2014/main" id="{0140C373-8FCB-2843-BD89-3C88AFB1B9A1}"/>
              </a:ext>
            </a:extLst>
          </p:cNvPr>
          <p:cNvSpPr>
            <a:spLocks noGrp="1"/>
          </p:cNvSpPr>
          <p:nvPr>
            <p:ph type="sldNum" idx="12"/>
          </p:nvPr>
        </p:nvSpPr>
        <p:spPr/>
        <p:txBody>
          <a:bodyPr/>
          <a:lstStyle/>
          <a:p>
            <a:fld id="{00000000-1234-1234-1234-123412341234}" type="slidenum">
              <a:rPr lang="en-US" smtClean="0"/>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g118a3303b0a_0_36"/>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24" name="Google Shape;624;g118a3303b0a_0_36"/>
          <p:cNvSpPr txBox="1"/>
          <p:nvPr/>
        </p:nvSpPr>
        <p:spPr>
          <a:xfrm>
            <a:off x="0" y="383279"/>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Defensive Back Terminology Continued</a:t>
            </a:r>
            <a:endParaRPr sz="1400" b="0" i="0" u="none" strike="noStrike" cap="none" dirty="0">
              <a:solidFill>
                <a:srgbClr val="000000"/>
              </a:solidFill>
              <a:latin typeface="Arial"/>
              <a:ea typeface="Arial"/>
              <a:cs typeface="Arial"/>
              <a:sym typeface="Arial"/>
            </a:endParaRPr>
          </a:p>
        </p:txBody>
      </p:sp>
      <p:graphicFrame>
        <p:nvGraphicFramePr>
          <p:cNvPr id="625" name="Google Shape;625;g118a3303b0a_0_36"/>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CF8A9353-AAA0-5542-8A5F-B3F4C69A4406}"/>
              </a:ext>
            </a:extLst>
          </p:cNvPr>
          <p:cNvSpPr>
            <a:spLocks noGrp="1"/>
          </p:cNvSpPr>
          <p:nvPr>
            <p:ph type="sldNum" idx="12"/>
          </p:nvPr>
        </p:nvSpPr>
        <p:spPr/>
        <p:txBody>
          <a:bodyPr/>
          <a:lstStyle/>
          <a:p>
            <a:fld id="{00000000-1234-1234-1234-123412341234}"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g118a3303b0a_0_53"/>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32" name="Google Shape;632;g118a3303b0a_0_53"/>
          <p:cNvSpPr txBox="1"/>
          <p:nvPr/>
        </p:nvSpPr>
        <p:spPr>
          <a:xfrm>
            <a:off x="0" y="383279"/>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Defensive Back Terminology Continued</a:t>
            </a:r>
            <a:endParaRPr sz="1400" b="0" i="0" u="none" strike="noStrike" cap="none" dirty="0">
              <a:solidFill>
                <a:srgbClr val="000000"/>
              </a:solidFill>
              <a:latin typeface="Arial"/>
              <a:ea typeface="Arial"/>
              <a:cs typeface="Arial"/>
              <a:sym typeface="Arial"/>
            </a:endParaRPr>
          </a:p>
        </p:txBody>
      </p:sp>
      <p:graphicFrame>
        <p:nvGraphicFramePr>
          <p:cNvPr id="633" name="Google Shape;633;g118a3303b0a_0_53"/>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36AF04C7-A0F5-F040-9826-BAB269633B0F}"/>
              </a:ext>
            </a:extLst>
          </p:cNvPr>
          <p:cNvSpPr>
            <a:spLocks noGrp="1"/>
          </p:cNvSpPr>
          <p:nvPr>
            <p:ph type="sldNum" idx="12"/>
          </p:nvPr>
        </p:nvSpPr>
        <p:spPr/>
        <p:txBody>
          <a:bodyPr/>
          <a:lstStyle/>
          <a:p>
            <a:fld id="{00000000-1234-1234-1234-123412341234}"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29525258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36"/>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642" name="Google Shape;642;p36"/>
          <p:cNvSpPr txBox="1"/>
          <p:nvPr/>
        </p:nvSpPr>
        <p:spPr>
          <a:xfrm>
            <a:off x="457200" y="1645263"/>
            <a:ext cx="6858000" cy="590927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dirty="0">
                <a:latin typeface="Times New Roman" panose="02020603050405020304" pitchFamily="18" charset="0"/>
                <a:ea typeface="Times New Roman"/>
                <a:cs typeface="Times New Roman" panose="02020603050405020304" pitchFamily="18" charset="0"/>
                <a:sym typeface="Times New Roman"/>
              </a:rPr>
              <a:t>Now that you know your personnel and have started to establish your terminology, it’s time to start building out the playbook.</a:t>
            </a: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Use the information from the last two chapters to decide on your “base” or “home” front. Don’t think that you need to start drawing up a bunch of fronts all at once. While I’m sure you want to have multiple fronts, the reality is that until you and your team get good at one front, it might not matter that you have a bunch of ways to line your guys up. </a:t>
            </a:r>
          </a:p>
          <a:p>
            <a:pPr marL="0" marR="0" lvl="0" indent="0" algn="l" rtl="0">
              <a:lnSpc>
                <a:spcPct val="100000"/>
              </a:lnSpc>
              <a:spcBef>
                <a:spcPts val="0"/>
              </a:spcBef>
              <a:spcAft>
                <a:spcPts val="0"/>
              </a:spcAft>
              <a:buClr>
                <a:srgbClr val="000000"/>
              </a:buClr>
              <a:buSzPts val="1400"/>
              <a:buFont typeface="Arial"/>
              <a:buNone/>
            </a:pPr>
            <a:endParaRPr lang="en-US" dirty="0">
              <a:latin typeface="Times New Roman" panose="02020603050405020304" pitchFamily="18" charset="0"/>
              <a:ea typeface="Times New Roman"/>
              <a:cs typeface="Times New Roman" panose="02020603050405020304" pitchFamily="18" charset="0"/>
              <a:sym typeface="Times New Roman"/>
            </a:endParaRPr>
          </a:p>
          <a:p>
            <a:pPr>
              <a:buSzPts val="1400"/>
            </a:pPr>
            <a:r>
              <a:rPr lang="en-US" dirty="0">
                <a:latin typeface="Times New Roman" panose="02020603050405020304" pitchFamily="18" charset="0"/>
                <a:ea typeface="Times New Roman"/>
                <a:cs typeface="Times New Roman" panose="02020603050405020304" pitchFamily="18" charset="0"/>
                <a:sym typeface="Times New Roman"/>
              </a:rPr>
              <a:t>But by all means, if your team is ready for multiple fronts AND you need them to defend the offenses you’re going to face, feel free to get creative. There’s plenty of room here in this workbook.</a:t>
            </a: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It is also vital that you use these exercises to make sure each position has clear responsibilities for the run as well as the pass. Your</a:t>
            </a:r>
            <a:r>
              <a:rPr lang="en-US" dirty="0">
                <a:latin typeface="Times New Roman" panose="02020603050405020304" pitchFamily="18" charset="0"/>
                <a:ea typeface="Times New Roman"/>
                <a:cs typeface="Times New Roman" panose="02020603050405020304" pitchFamily="18" charset="0"/>
                <a:sym typeface="Times New Roman"/>
              </a:rPr>
              <a:t> defense must be </a:t>
            </a:r>
            <a:r>
              <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ready to line up against any formation and know what to do. You do not want to get caught off guard in the middle of a big game. So, while drawing up your fronts, make sure you are thinking about your players, what they can do, and how formations might change their responsibilities.</a:t>
            </a:r>
            <a:endParaRPr sz="1400" b="0" i="0" u="none" strike="noStrike" cap="none" dirty="0">
              <a:solidFill>
                <a:srgbClr val="000000"/>
              </a:solidFill>
              <a:latin typeface="Times New Roman" panose="02020603050405020304" pitchFamily="18" charset="0"/>
              <a:cs typeface="Times New Roman" panose="02020603050405020304" pitchFamily="18" charset="0"/>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The goal for this section is to make sure your front will be able to adjust to the many offenses you will see this season.  </a:t>
            </a:r>
            <a:endParaRPr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panose="02020603050405020304" pitchFamily="18" charset="0"/>
                <a:ea typeface="Times New Roman"/>
                <a:cs typeface="Times New Roman" panose="02020603050405020304" pitchFamily="18" charset="0"/>
                <a:sym typeface="Times New Roman"/>
              </a:rPr>
              <a:t>The following pages give you space to draw your front versus a base offensive formation and then a chart to detail your players’ assignments and alignments. Feel free to write notes in the drawing itself (alignments, responsibilities, techniques). The next page will then have room for you to draw the front up against common formations or concepts you will face this year.</a:t>
            </a:r>
          </a:p>
          <a:p>
            <a:pPr marL="0" marR="0" lvl="0" indent="0" algn="l" rtl="0">
              <a:lnSpc>
                <a:spcPct val="100000"/>
              </a:lnSpc>
              <a:spcBef>
                <a:spcPts val="0"/>
              </a:spcBef>
              <a:spcAft>
                <a:spcPts val="0"/>
              </a:spcAft>
              <a:buClr>
                <a:srgbClr val="000000"/>
              </a:buClr>
              <a:buSzPts val="1400"/>
              <a:buFont typeface="Arial"/>
              <a:buNone/>
            </a:pPr>
            <a:endParaRPr lang="en-US"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panose="02020603050405020304" pitchFamily="18" charset="0"/>
                <a:ea typeface="Times New Roman"/>
                <a:cs typeface="Times New Roman" panose="02020603050405020304" pitchFamily="18" charset="0"/>
                <a:sym typeface="Times New Roman"/>
              </a:rPr>
              <a:t>The following two pages provides an example for you.</a:t>
            </a:r>
          </a:p>
        </p:txBody>
      </p:sp>
      <p:grpSp>
        <p:nvGrpSpPr>
          <p:cNvPr id="643" name="Google Shape;643;p36"/>
          <p:cNvGrpSpPr/>
          <p:nvPr/>
        </p:nvGrpSpPr>
        <p:grpSpPr>
          <a:xfrm>
            <a:off x="0" y="518280"/>
            <a:ext cx="7772400" cy="1004504"/>
            <a:chOff x="0" y="518280"/>
            <a:chExt cx="7772400" cy="1004504"/>
          </a:xfrm>
        </p:grpSpPr>
        <p:grpSp>
          <p:nvGrpSpPr>
            <p:cNvPr id="644" name="Google Shape;644;p36"/>
            <p:cNvGrpSpPr/>
            <p:nvPr/>
          </p:nvGrpSpPr>
          <p:grpSpPr>
            <a:xfrm>
              <a:off x="0" y="518280"/>
              <a:ext cx="7772400" cy="1004504"/>
              <a:chOff x="0" y="518280"/>
              <a:chExt cx="7772400" cy="1004504"/>
            </a:xfrm>
          </p:grpSpPr>
          <p:sp>
            <p:nvSpPr>
              <p:cNvPr id="645" name="Google Shape;645;p36"/>
              <p:cNvSpPr txBox="1"/>
              <p:nvPr/>
            </p:nvSpPr>
            <p:spPr>
              <a:xfrm>
                <a:off x="0" y="814784"/>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Fronts</a:t>
                </a:r>
                <a:endParaRPr sz="1400" b="0" i="0" u="none" strike="noStrike" cap="none">
                  <a:solidFill>
                    <a:srgbClr val="000000"/>
                  </a:solidFill>
                  <a:latin typeface="Arial"/>
                  <a:ea typeface="Arial"/>
                  <a:cs typeface="Arial"/>
                  <a:sym typeface="Arial"/>
                </a:endParaRPr>
              </a:p>
            </p:txBody>
          </p:sp>
          <p:sp>
            <p:nvSpPr>
              <p:cNvPr id="646" name="Google Shape;646;p36"/>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Chapter 3</a:t>
                </a:r>
                <a:endParaRPr sz="1400" b="0" i="0" u="none" strike="noStrike" cap="none" dirty="0">
                  <a:solidFill>
                    <a:srgbClr val="000000"/>
                  </a:solidFill>
                  <a:latin typeface="Arial"/>
                  <a:ea typeface="Arial"/>
                  <a:cs typeface="Arial"/>
                  <a:sym typeface="Arial"/>
                </a:endParaRPr>
              </a:p>
            </p:txBody>
          </p:sp>
        </p:grpSp>
        <p:cxnSp>
          <p:nvCxnSpPr>
            <p:cNvPr id="647" name="Google Shape;647;p36"/>
            <p:cNvCxnSpPr/>
            <p:nvPr/>
          </p:nvCxnSpPr>
          <p:spPr>
            <a:xfrm>
              <a:off x="457200" y="1522579"/>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4CE88597-0380-6149-B5DB-51B3789840F0}"/>
              </a:ext>
            </a:extLst>
          </p:cNvPr>
          <p:cNvSpPr>
            <a:spLocks noGrp="1"/>
          </p:cNvSpPr>
          <p:nvPr>
            <p:ph type="sldNum" idx="12"/>
          </p:nvPr>
        </p:nvSpPr>
        <p:spPr/>
        <p:txBody>
          <a:bodyPr/>
          <a:lstStyle/>
          <a:p>
            <a:fld id="{00000000-1234-1234-1234-123412341234}" type="slidenum">
              <a:rPr lang="en-US" smtClean="0"/>
              <a:pPr/>
              <a:t>43</a:t>
            </a:fld>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37"/>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59" name="Google Shape;659;p37"/>
          <p:cNvGraphicFramePr/>
          <p:nvPr>
            <p:extLst>
              <p:ext uri="{D42A27DB-BD31-4B8C-83A1-F6EECF244321}">
                <p14:modId xmlns:p14="http://schemas.microsoft.com/office/powerpoint/2010/main" val="1593677435"/>
              </p:ext>
            </p:extLst>
          </p:nvPr>
        </p:nvGraphicFramePr>
        <p:xfrm>
          <a:off x="477369" y="4880000"/>
          <a:ext cx="6858000" cy="4480650"/>
        </p:xfrm>
        <a:graphic>
          <a:graphicData uri="http://schemas.openxmlformats.org/drawingml/2006/table">
            <a:tbl>
              <a:tblPr>
                <a:noFill/>
                <a:tableStyleId>{9D18A349-A27A-4442-823F-65ECC863E965}</a:tableStyleId>
              </a:tblPr>
              <a:tblGrid>
                <a:gridCol w="997630">
                  <a:extLst>
                    <a:ext uri="{9D8B030D-6E8A-4147-A177-3AD203B41FA5}">
                      <a16:colId xmlns:a16="http://schemas.microsoft.com/office/drawing/2014/main" val="20000"/>
                    </a:ext>
                  </a:extLst>
                </a:gridCol>
                <a:gridCol w="5860370">
                  <a:extLst>
                    <a:ext uri="{9D8B030D-6E8A-4147-A177-3AD203B41FA5}">
                      <a16:colId xmlns:a16="http://schemas.microsoft.com/office/drawing/2014/main" val="20001"/>
                    </a:ext>
                  </a:extLst>
                </a:gridCol>
              </a:tblGrid>
              <a:tr h="365760">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400" b="1" u="none" strike="noStrike" cap="none" dirty="0">
                          <a:solidFill>
                            <a:schemeClr val="bg1"/>
                          </a:solidFill>
                          <a:latin typeface="Roboto"/>
                          <a:ea typeface="Roboto"/>
                          <a:cs typeface="Roboto"/>
                          <a:sym typeface="Roboto"/>
                        </a:rPr>
                        <a:t>Alignment/Assignment/Keys</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68263">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Ends</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Run Responsibility: B-Gap</a:t>
                      </a:r>
                    </a:p>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Pass Responsibility: Contain Rush</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1"/>
                  </a:ext>
                </a:extLst>
              </a:tr>
              <a:tr h="368263">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Nose</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Run Responsibility: Two-gap the A-Gaps</a:t>
                      </a:r>
                    </a:p>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Pass Responsibility: Double A-Gap rush</a:t>
                      </a:r>
                    </a:p>
                  </a:txBody>
                  <a:tcPr marL="91450" marR="91450" marT="45725" marB="45725" anchor="ctr"/>
                </a:tc>
                <a:extLst>
                  <a:ext uri="{0D108BD9-81ED-4DB2-BD59-A6C34878D82A}">
                    <a16:rowId xmlns:a16="http://schemas.microsoft.com/office/drawing/2014/main" val="10003"/>
                  </a:ext>
                </a:extLst>
              </a:tr>
              <a:tr h="368263">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Mike</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Run Responsibility: Play by the flow (fast, quick, angle, full, split)</a:t>
                      </a:r>
                    </a:p>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Pass Responsibility: Depends on coverage</a:t>
                      </a:r>
                    </a:p>
                  </a:txBody>
                  <a:tcPr marL="91450" marR="91450" marT="45725" marB="45725" anchor="ctr"/>
                </a:tc>
                <a:extLst>
                  <a:ext uri="{0D108BD9-81ED-4DB2-BD59-A6C34878D82A}">
                    <a16:rowId xmlns:a16="http://schemas.microsoft.com/office/drawing/2014/main" val="10004"/>
                  </a:ext>
                </a:extLst>
              </a:tr>
              <a:tr h="368263">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Jack</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Run Responsibility: Play by the flow. You are a replacer.</a:t>
                      </a:r>
                    </a:p>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Pass Responsibility: Depends on coverage</a:t>
                      </a:r>
                    </a:p>
                  </a:txBody>
                  <a:tcPr marL="91450" marR="91450" marT="45725" marB="45725" anchor="ctr"/>
                </a:tc>
                <a:extLst>
                  <a:ext uri="{0D108BD9-81ED-4DB2-BD59-A6C34878D82A}">
                    <a16:rowId xmlns:a16="http://schemas.microsoft.com/office/drawing/2014/main" val="10005"/>
                  </a:ext>
                </a:extLst>
              </a:tr>
              <a:tr h="368263">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Sam</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Run Responsibility: Outside contain playside. BCR (boot, counter, reverse) backside.</a:t>
                      </a:r>
                    </a:p>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Pass Responsibility: Depends on coverage.</a:t>
                      </a:r>
                    </a:p>
                  </a:txBody>
                  <a:tcPr marL="91450" marR="91450" marT="45725" marB="45725" anchor="ctr"/>
                </a:tc>
                <a:extLst>
                  <a:ext uri="{0D108BD9-81ED-4DB2-BD59-A6C34878D82A}">
                    <a16:rowId xmlns:a16="http://schemas.microsoft.com/office/drawing/2014/main" val="10006"/>
                  </a:ext>
                </a:extLst>
              </a:tr>
              <a:tr h="368263">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Will</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Run Responsibility: Outside contain playside. BCR (boot, counter, reverse) backside.</a:t>
                      </a:r>
                    </a:p>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Pass Responsibility: Depends on coverage.</a:t>
                      </a:r>
                    </a:p>
                  </a:txBody>
                  <a:tcPr marL="91450" marR="91450" marT="45725" marB="45725" anchor="ctr"/>
                </a:tc>
                <a:extLst>
                  <a:ext uri="{0D108BD9-81ED-4DB2-BD59-A6C34878D82A}">
                    <a16:rowId xmlns:a16="http://schemas.microsoft.com/office/drawing/2014/main" val="10007"/>
                  </a:ext>
                </a:extLst>
              </a:tr>
              <a:tr h="368263">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Corners</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Run Responsibility: Secondary contain</a:t>
                      </a:r>
                    </a:p>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Pass Responsibility: Depends on coverage</a:t>
                      </a:r>
                    </a:p>
                  </a:txBody>
                  <a:tcPr marL="91450" marR="91450" marT="45725" marB="45725" anchor="ctr"/>
                </a:tc>
                <a:extLst>
                  <a:ext uri="{0D108BD9-81ED-4DB2-BD59-A6C34878D82A}">
                    <a16:rowId xmlns:a16="http://schemas.microsoft.com/office/drawing/2014/main" val="10008"/>
                  </a:ext>
                </a:extLst>
              </a:tr>
              <a:tr h="368263">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Strong Safety</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Run Responsibility: B-Gap to Alley</a:t>
                      </a:r>
                    </a:p>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Pass Responsibility: Depends on coverage</a:t>
                      </a:r>
                    </a:p>
                  </a:txBody>
                  <a:tcPr marL="91450" marR="91450" marT="45725" marB="45725" anchor="ctr"/>
                </a:tc>
                <a:extLst>
                  <a:ext uri="{0D108BD9-81ED-4DB2-BD59-A6C34878D82A}">
                    <a16:rowId xmlns:a16="http://schemas.microsoft.com/office/drawing/2014/main" val="10009"/>
                  </a:ext>
                </a:extLst>
              </a:tr>
              <a:tr h="368263">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Free Safety</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Run Responsibility: B-Gap to Alley</a:t>
                      </a:r>
                    </a:p>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Pass Responsibility: Depends on Coverage</a:t>
                      </a:r>
                    </a:p>
                  </a:txBody>
                  <a:tcPr marL="91450" marR="91450" marT="45725" marB="45725" anchor="ctr"/>
                </a:tc>
                <a:extLst>
                  <a:ext uri="{0D108BD9-81ED-4DB2-BD59-A6C34878D82A}">
                    <a16:rowId xmlns:a16="http://schemas.microsoft.com/office/drawing/2014/main" val="10010"/>
                  </a:ext>
                </a:extLst>
              </a:tr>
            </a:tbl>
          </a:graphicData>
        </a:graphic>
      </p:graphicFrame>
      <p:cxnSp>
        <p:nvCxnSpPr>
          <p:cNvPr id="660" name="Google Shape;660;p37"/>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662" name="Google Shape;662;p37"/>
          <p:cNvSpPr txBox="1"/>
          <p:nvPr/>
        </p:nvSpPr>
        <p:spPr>
          <a:xfrm>
            <a:off x="3245019" y="457786"/>
            <a:ext cx="1322700" cy="3078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1100"/>
              <a:buFont typeface="Arial"/>
              <a:buNone/>
            </a:pPr>
            <a:r>
              <a:rPr lang="en-US" b="0" i="0" u="none" strike="noStrike" cap="none" dirty="0">
                <a:solidFill>
                  <a:srgbClr val="000000"/>
                </a:solidFill>
                <a:latin typeface="Times New Roman" panose="02020603050405020304" pitchFamily="18" charset="0"/>
                <a:cs typeface="Times New Roman" panose="02020603050405020304" pitchFamily="18" charset="0"/>
                <a:sym typeface="Arial"/>
              </a:rPr>
              <a:t>Omaha</a:t>
            </a:r>
            <a:endParaRPr sz="1700" b="0" i="0" u="none" strike="noStrike" cap="none" dirty="0">
              <a:solidFill>
                <a:srgbClr val="000000"/>
              </a:solidFill>
              <a:latin typeface="Times New Roman" panose="02020603050405020304" pitchFamily="18" charset="0"/>
              <a:cs typeface="Times New Roman" panose="02020603050405020304" pitchFamily="18" charset="0"/>
              <a:sym typeface="Arial"/>
            </a:endParaRPr>
          </a:p>
        </p:txBody>
      </p:sp>
      <p:grpSp>
        <p:nvGrpSpPr>
          <p:cNvPr id="15" name="Group 14">
            <a:extLst>
              <a:ext uri="{FF2B5EF4-FFF2-40B4-BE49-F238E27FC236}">
                <a16:creationId xmlns:a16="http://schemas.microsoft.com/office/drawing/2014/main" id="{00E4EB85-D74C-0B47-A6F4-80EBC9427657}"/>
              </a:ext>
            </a:extLst>
          </p:cNvPr>
          <p:cNvGrpSpPr/>
          <p:nvPr/>
        </p:nvGrpSpPr>
        <p:grpSpPr>
          <a:xfrm rot="10800000">
            <a:off x="3340572" y="2105242"/>
            <a:ext cx="206793" cy="218921"/>
            <a:chOff x="1279865" y="1865112"/>
            <a:chExt cx="206793" cy="218921"/>
          </a:xfrm>
        </p:grpSpPr>
        <p:sp>
          <p:nvSpPr>
            <p:cNvPr id="16" name="Google Shape;561;p31">
              <a:extLst>
                <a:ext uri="{FF2B5EF4-FFF2-40B4-BE49-F238E27FC236}">
                  <a16:creationId xmlns:a16="http://schemas.microsoft.com/office/drawing/2014/main" id="{45214C28-7F00-4F48-B428-9BC7E56C14F9}"/>
                </a:ext>
              </a:extLst>
            </p:cNvPr>
            <p:cNvSpPr/>
            <p:nvPr/>
          </p:nvSpPr>
          <p:spPr>
            <a:xfrm>
              <a:off x="1279865" y="1898495"/>
              <a:ext cx="156173" cy="157179"/>
            </a:xfrm>
            <a:prstGeom prst="ellipse">
              <a:avLst/>
            </a:prstGeom>
            <a:solidFill>
              <a:schemeClr val="tx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7" name="Google Shape;557;p31">
              <a:extLst>
                <a:ext uri="{FF2B5EF4-FFF2-40B4-BE49-F238E27FC236}">
                  <a16:creationId xmlns:a16="http://schemas.microsoft.com/office/drawing/2014/main" id="{63F7B677-FB31-CF48-8A06-AA14C1AB9004}"/>
                </a:ext>
              </a:extLst>
            </p:cNvPr>
            <p:cNvSpPr/>
            <p:nvPr/>
          </p:nvSpPr>
          <p:spPr>
            <a:xfrm>
              <a:off x="1355649" y="1865112"/>
              <a:ext cx="131009" cy="218921"/>
            </a:xfrm>
            <a:prstGeom prst="rect">
              <a:avLst/>
            </a:prstGeom>
            <a:solidFill>
              <a:schemeClr val="lt1"/>
            </a:solidFill>
            <a:ln w="9525" cap="flat" cmpd="sng">
              <a:no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grpSp>
        <p:nvGrpSpPr>
          <p:cNvPr id="18" name="Group 17">
            <a:extLst>
              <a:ext uri="{FF2B5EF4-FFF2-40B4-BE49-F238E27FC236}">
                <a16:creationId xmlns:a16="http://schemas.microsoft.com/office/drawing/2014/main" id="{E5DB2F3F-1235-8A45-BA57-D3515AFB18C4}"/>
              </a:ext>
            </a:extLst>
          </p:cNvPr>
          <p:cNvGrpSpPr/>
          <p:nvPr/>
        </p:nvGrpSpPr>
        <p:grpSpPr>
          <a:xfrm>
            <a:off x="4226437" y="2099584"/>
            <a:ext cx="206793" cy="218921"/>
            <a:chOff x="1279865" y="1865112"/>
            <a:chExt cx="206793" cy="218921"/>
          </a:xfrm>
        </p:grpSpPr>
        <p:sp>
          <p:nvSpPr>
            <p:cNvPr id="19" name="Google Shape;561;p31">
              <a:extLst>
                <a:ext uri="{FF2B5EF4-FFF2-40B4-BE49-F238E27FC236}">
                  <a16:creationId xmlns:a16="http://schemas.microsoft.com/office/drawing/2014/main" id="{96FC6431-91A1-1B46-BDCF-7FAFCC55D364}"/>
                </a:ext>
              </a:extLst>
            </p:cNvPr>
            <p:cNvSpPr/>
            <p:nvPr/>
          </p:nvSpPr>
          <p:spPr>
            <a:xfrm>
              <a:off x="1279865" y="1898495"/>
              <a:ext cx="156173" cy="157179"/>
            </a:xfrm>
            <a:prstGeom prst="ellipse">
              <a:avLst/>
            </a:prstGeom>
            <a:solidFill>
              <a:schemeClr val="tx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0" name="Google Shape;557;p31">
              <a:extLst>
                <a:ext uri="{FF2B5EF4-FFF2-40B4-BE49-F238E27FC236}">
                  <a16:creationId xmlns:a16="http://schemas.microsoft.com/office/drawing/2014/main" id="{BE7BEE67-9D01-804D-8AC7-751613D0020A}"/>
                </a:ext>
              </a:extLst>
            </p:cNvPr>
            <p:cNvSpPr/>
            <p:nvPr/>
          </p:nvSpPr>
          <p:spPr>
            <a:xfrm>
              <a:off x="1355649" y="1865112"/>
              <a:ext cx="131009" cy="218921"/>
            </a:xfrm>
            <a:prstGeom prst="rect">
              <a:avLst/>
            </a:prstGeom>
            <a:solidFill>
              <a:schemeClr val="lt1"/>
            </a:solidFill>
            <a:ln w="9525" cap="flat" cmpd="sng">
              <a:no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grpSp>
      <p:sp>
        <p:nvSpPr>
          <p:cNvPr id="21" name="Google Shape;557;p31">
            <a:extLst>
              <a:ext uri="{FF2B5EF4-FFF2-40B4-BE49-F238E27FC236}">
                <a16:creationId xmlns:a16="http://schemas.microsoft.com/office/drawing/2014/main" id="{B0C4523C-F328-964F-A417-B1F4F60D1F10}"/>
              </a:ext>
            </a:extLst>
          </p:cNvPr>
          <p:cNvSpPr/>
          <p:nvPr/>
        </p:nvSpPr>
        <p:spPr>
          <a:xfrm>
            <a:off x="3804780" y="2130854"/>
            <a:ext cx="156173" cy="157179"/>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2" name="Google Shape;558;p31">
            <a:extLst>
              <a:ext uri="{FF2B5EF4-FFF2-40B4-BE49-F238E27FC236}">
                <a16:creationId xmlns:a16="http://schemas.microsoft.com/office/drawing/2014/main" id="{FEED41D9-8C71-4A4E-BCEF-FCAD3233D8FC}"/>
              </a:ext>
            </a:extLst>
          </p:cNvPr>
          <p:cNvSpPr/>
          <p:nvPr/>
        </p:nvSpPr>
        <p:spPr>
          <a:xfrm>
            <a:off x="4011574" y="2130854"/>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3" name="Google Shape;559;p31">
            <a:extLst>
              <a:ext uri="{FF2B5EF4-FFF2-40B4-BE49-F238E27FC236}">
                <a16:creationId xmlns:a16="http://schemas.microsoft.com/office/drawing/2014/main" id="{17AC05A8-AFCF-D646-81FC-C758AB347B7E}"/>
              </a:ext>
            </a:extLst>
          </p:cNvPr>
          <p:cNvSpPr/>
          <p:nvPr/>
        </p:nvSpPr>
        <p:spPr>
          <a:xfrm>
            <a:off x="4218368" y="2130854"/>
            <a:ext cx="156173" cy="157179"/>
          </a:xfrm>
          <a:prstGeom prst="ellipse">
            <a:avLst/>
          </a:prstGeom>
          <a:no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4" name="Google Shape;560;p31">
            <a:extLst>
              <a:ext uri="{FF2B5EF4-FFF2-40B4-BE49-F238E27FC236}">
                <a16:creationId xmlns:a16="http://schemas.microsoft.com/office/drawing/2014/main" id="{8C1C6778-F1A3-7941-AE08-DA2AE8DA9011}"/>
              </a:ext>
            </a:extLst>
          </p:cNvPr>
          <p:cNvSpPr/>
          <p:nvPr/>
        </p:nvSpPr>
        <p:spPr>
          <a:xfrm>
            <a:off x="3597986" y="2130854"/>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5" name="Google Shape;561;p31">
            <a:extLst>
              <a:ext uri="{FF2B5EF4-FFF2-40B4-BE49-F238E27FC236}">
                <a16:creationId xmlns:a16="http://schemas.microsoft.com/office/drawing/2014/main" id="{083DAB3F-5ACF-2E4D-89EC-5FB1C7C3C4F5}"/>
              </a:ext>
            </a:extLst>
          </p:cNvPr>
          <p:cNvSpPr/>
          <p:nvPr/>
        </p:nvSpPr>
        <p:spPr>
          <a:xfrm>
            <a:off x="3391192" y="2130854"/>
            <a:ext cx="156173" cy="157179"/>
          </a:xfrm>
          <a:prstGeom prst="ellipse">
            <a:avLst/>
          </a:prstGeom>
          <a:no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6" name="Google Shape;562;p31">
            <a:extLst>
              <a:ext uri="{FF2B5EF4-FFF2-40B4-BE49-F238E27FC236}">
                <a16:creationId xmlns:a16="http://schemas.microsoft.com/office/drawing/2014/main" id="{1A357329-E292-7343-A193-9A1B84505A4C}"/>
              </a:ext>
            </a:extLst>
          </p:cNvPr>
          <p:cNvSpPr txBox="1"/>
          <p:nvPr/>
        </p:nvSpPr>
        <p:spPr>
          <a:xfrm>
            <a:off x="3754159" y="2288032"/>
            <a:ext cx="287258" cy="26161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N</a:t>
            </a:r>
            <a:endParaRPr sz="1400" b="0" i="0" u="none" strike="noStrike" cap="none" dirty="0">
              <a:solidFill>
                <a:srgbClr val="000000"/>
              </a:solidFill>
              <a:latin typeface="Arial"/>
              <a:ea typeface="Arial"/>
              <a:cs typeface="Arial"/>
              <a:sym typeface="Arial"/>
            </a:endParaRPr>
          </a:p>
        </p:txBody>
      </p:sp>
      <p:sp>
        <p:nvSpPr>
          <p:cNvPr id="27" name="Google Shape;563;p31">
            <a:extLst>
              <a:ext uri="{FF2B5EF4-FFF2-40B4-BE49-F238E27FC236}">
                <a16:creationId xmlns:a16="http://schemas.microsoft.com/office/drawing/2014/main" id="{35ECB555-1AC3-6149-809D-A79B8724D715}"/>
              </a:ext>
            </a:extLst>
          </p:cNvPr>
          <p:cNvSpPr txBox="1"/>
          <p:nvPr/>
        </p:nvSpPr>
        <p:spPr>
          <a:xfrm>
            <a:off x="3391192" y="2288032"/>
            <a:ext cx="274434" cy="253916"/>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E</a:t>
            </a:r>
            <a:endParaRPr sz="1400" b="0" i="0" u="none" strike="noStrike" cap="none">
              <a:solidFill>
                <a:srgbClr val="000000"/>
              </a:solidFill>
              <a:latin typeface="Arial"/>
              <a:ea typeface="Arial"/>
              <a:cs typeface="Arial"/>
              <a:sym typeface="Arial"/>
            </a:endParaRPr>
          </a:p>
        </p:txBody>
      </p:sp>
      <p:sp>
        <p:nvSpPr>
          <p:cNvPr id="28" name="Google Shape;564;p31">
            <a:extLst>
              <a:ext uri="{FF2B5EF4-FFF2-40B4-BE49-F238E27FC236}">
                <a16:creationId xmlns:a16="http://schemas.microsoft.com/office/drawing/2014/main" id="{9EC10CA7-C3F8-6C43-A59C-DB1DE983FC5E}"/>
              </a:ext>
            </a:extLst>
          </p:cNvPr>
          <p:cNvSpPr txBox="1"/>
          <p:nvPr/>
        </p:nvSpPr>
        <p:spPr>
          <a:xfrm>
            <a:off x="4100107" y="2287234"/>
            <a:ext cx="274434" cy="253916"/>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E</a:t>
            </a:r>
            <a:endParaRPr sz="1400" b="0" i="0" u="none" strike="noStrike" cap="none">
              <a:solidFill>
                <a:srgbClr val="000000"/>
              </a:solidFill>
              <a:latin typeface="Arial"/>
              <a:ea typeface="Arial"/>
              <a:cs typeface="Arial"/>
              <a:sym typeface="Arial"/>
            </a:endParaRPr>
          </a:p>
        </p:txBody>
      </p:sp>
      <p:sp>
        <p:nvSpPr>
          <p:cNvPr id="29" name="Google Shape;557;p31">
            <a:extLst>
              <a:ext uri="{FF2B5EF4-FFF2-40B4-BE49-F238E27FC236}">
                <a16:creationId xmlns:a16="http://schemas.microsoft.com/office/drawing/2014/main" id="{B8A6211D-1559-704E-BB47-8D1630165C19}"/>
              </a:ext>
            </a:extLst>
          </p:cNvPr>
          <p:cNvSpPr/>
          <p:nvPr/>
        </p:nvSpPr>
        <p:spPr>
          <a:xfrm>
            <a:off x="3864798" y="2130055"/>
            <a:ext cx="45719" cy="157179"/>
          </a:xfrm>
          <a:prstGeom prst="rect">
            <a:avLst/>
          </a:prstGeom>
          <a:solidFill>
            <a:schemeClr val="tx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0" name="Google Shape;558;p31">
            <a:extLst>
              <a:ext uri="{FF2B5EF4-FFF2-40B4-BE49-F238E27FC236}">
                <a16:creationId xmlns:a16="http://schemas.microsoft.com/office/drawing/2014/main" id="{3AA8F68D-EE6A-7045-BD9D-D4627190EE63}"/>
              </a:ext>
            </a:extLst>
          </p:cNvPr>
          <p:cNvSpPr/>
          <p:nvPr/>
        </p:nvSpPr>
        <p:spPr>
          <a:xfrm>
            <a:off x="3786711" y="1447820"/>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1" name="Google Shape;558;p31">
            <a:extLst>
              <a:ext uri="{FF2B5EF4-FFF2-40B4-BE49-F238E27FC236}">
                <a16:creationId xmlns:a16="http://schemas.microsoft.com/office/drawing/2014/main" id="{C79D9047-3C1A-9C47-AD73-787DE6E5C28F}"/>
              </a:ext>
            </a:extLst>
          </p:cNvPr>
          <p:cNvSpPr/>
          <p:nvPr/>
        </p:nvSpPr>
        <p:spPr>
          <a:xfrm>
            <a:off x="3469278" y="1291042"/>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2" name="Google Shape;558;p31">
            <a:extLst>
              <a:ext uri="{FF2B5EF4-FFF2-40B4-BE49-F238E27FC236}">
                <a16:creationId xmlns:a16="http://schemas.microsoft.com/office/drawing/2014/main" id="{F2E198A5-9139-1E4D-8F04-B3D2557262AB}"/>
              </a:ext>
            </a:extLst>
          </p:cNvPr>
          <p:cNvSpPr/>
          <p:nvPr/>
        </p:nvSpPr>
        <p:spPr>
          <a:xfrm>
            <a:off x="2278430" y="1873746"/>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3" name="Google Shape;558;p31">
            <a:extLst>
              <a:ext uri="{FF2B5EF4-FFF2-40B4-BE49-F238E27FC236}">
                <a16:creationId xmlns:a16="http://schemas.microsoft.com/office/drawing/2014/main" id="{C049431D-FC9E-8F4F-9A25-A1D62A005BEF}"/>
              </a:ext>
            </a:extLst>
          </p:cNvPr>
          <p:cNvSpPr/>
          <p:nvPr/>
        </p:nvSpPr>
        <p:spPr>
          <a:xfrm>
            <a:off x="1007831" y="2130055"/>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4" name="Google Shape;558;p31">
            <a:extLst>
              <a:ext uri="{FF2B5EF4-FFF2-40B4-BE49-F238E27FC236}">
                <a16:creationId xmlns:a16="http://schemas.microsoft.com/office/drawing/2014/main" id="{AEAAF290-F303-E048-AD58-623F9E4D417F}"/>
              </a:ext>
            </a:extLst>
          </p:cNvPr>
          <p:cNvSpPr/>
          <p:nvPr/>
        </p:nvSpPr>
        <p:spPr>
          <a:xfrm>
            <a:off x="5337799" y="1873746"/>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5" name="Google Shape;558;p31">
            <a:extLst>
              <a:ext uri="{FF2B5EF4-FFF2-40B4-BE49-F238E27FC236}">
                <a16:creationId xmlns:a16="http://schemas.microsoft.com/office/drawing/2014/main" id="{FC3DFAAF-83C6-5E42-9779-746D6D0B68C6}"/>
              </a:ext>
            </a:extLst>
          </p:cNvPr>
          <p:cNvSpPr/>
          <p:nvPr/>
        </p:nvSpPr>
        <p:spPr>
          <a:xfrm>
            <a:off x="6608917" y="2130055"/>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6" name="Google Shape;562;p31">
            <a:extLst>
              <a:ext uri="{FF2B5EF4-FFF2-40B4-BE49-F238E27FC236}">
                <a16:creationId xmlns:a16="http://schemas.microsoft.com/office/drawing/2014/main" id="{190D25AB-30CC-5B42-AEF6-D1D506672AB3}"/>
              </a:ext>
            </a:extLst>
          </p:cNvPr>
          <p:cNvSpPr txBox="1"/>
          <p:nvPr/>
        </p:nvSpPr>
        <p:spPr>
          <a:xfrm>
            <a:off x="3956478" y="2609202"/>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M</a:t>
            </a:r>
            <a:endParaRPr sz="1400" b="0" i="0" u="none" strike="noStrike" cap="none" dirty="0">
              <a:solidFill>
                <a:srgbClr val="000000"/>
              </a:solidFill>
              <a:latin typeface="Arial"/>
              <a:ea typeface="Arial"/>
              <a:cs typeface="Arial"/>
              <a:sym typeface="Arial"/>
            </a:endParaRPr>
          </a:p>
        </p:txBody>
      </p:sp>
      <p:sp>
        <p:nvSpPr>
          <p:cNvPr id="37" name="Google Shape;562;p31">
            <a:extLst>
              <a:ext uri="{FF2B5EF4-FFF2-40B4-BE49-F238E27FC236}">
                <a16:creationId xmlns:a16="http://schemas.microsoft.com/office/drawing/2014/main" id="{D48BD7F6-74D4-9A49-A457-08C5661A0A58}"/>
              </a:ext>
            </a:extLst>
          </p:cNvPr>
          <p:cNvSpPr txBox="1"/>
          <p:nvPr/>
        </p:nvSpPr>
        <p:spPr>
          <a:xfrm>
            <a:off x="3498351" y="2601143"/>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J</a:t>
            </a:r>
            <a:endParaRPr sz="1400" b="0" i="0" u="none" strike="noStrike" cap="none" dirty="0">
              <a:solidFill>
                <a:srgbClr val="000000"/>
              </a:solidFill>
              <a:latin typeface="Arial"/>
              <a:ea typeface="Arial"/>
              <a:cs typeface="Arial"/>
              <a:sym typeface="Arial"/>
            </a:endParaRPr>
          </a:p>
        </p:txBody>
      </p:sp>
      <p:sp>
        <p:nvSpPr>
          <p:cNvPr id="38" name="Google Shape;562;p31">
            <a:extLst>
              <a:ext uri="{FF2B5EF4-FFF2-40B4-BE49-F238E27FC236}">
                <a16:creationId xmlns:a16="http://schemas.microsoft.com/office/drawing/2014/main" id="{C3014C20-9071-BC4D-BC3E-C61C6B793FB5}"/>
              </a:ext>
            </a:extLst>
          </p:cNvPr>
          <p:cNvSpPr txBox="1"/>
          <p:nvPr/>
        </p:nvSpPr>
        <p:spPr>
          <a:xfrm>
            <a:off x="2435099" y="2355327"/>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W</a:t>
            </a:r>
            <a:endParaRPr sz="1400" b="0" i="0" u="none" strike="noStrike" cap="none" dirty="0">
              <a:solidFill>
                <a:srgbClr val="000000"/>
              </a:solidFill>
              <a:latin typeface="Arial"/>
              <a:ea typeface="Arial"/>
              <a:cs typeface="Arial"/>
              <a:sym typeface="Arial"/>
            </a:endParaRPr>
          </a:p>
        </p:txBody>
      </p:sp>
      <p:sp>
        <p:nvSpPr>
          <p:cNvPr id="39" name="Google Shape;562;p31">
            <a:extLst>
              <a:ext uri="{FF2B5EF4-FFF2-40B4-BE49-F238E27FC236}">
                <a16:creationId xmlns:a16="http://schemas.microsoft.com/office/drawing/2014/main" id="{E309C9CB-02B5-194C-8287-873AE88D36B9}"/>
              </a:ext>
            </a:extLst>
          </p:cNvPr>
          <p:cNvSpPr txBox="1"/>
          <p:nvPr/>
        </p:nvSpPr>
        <p:spPr>
          <a:xfrm>
            <a:off x="5128627" y="2318505"/>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S</a:t>
            </a:r>
            <a:endParaRPr sz="1400" b="0" i="0" u="none" strike="noStrike" cap="none" dirty="0">
              <a:solidFill>
                <a:srgbClr val="000000"/>
              </a:solidFill>
              <a:latin typeface="Arial"/>
              <a:ea typeface="Arial"/>
              <a:cs typeface="Arial"/>
              <a:sym typeface="Arial"/>
            </a:endParaRPr>
          </a:p>
        </p:txBody>
      </p:sp>
      <p:sp>
        <p:nvSpPr>
          <p:cNvPr id="40" name="Google Shape;562;p31">
            <a:extLst>
              <a:ext uri="{FF2B5EF4-FFF2-40B4-BE49-F238E27FC236}">
                <a16:creationId xmlns:a16="http://schemas.microsoft.com/office/drawing/2014/main" id="{6C5D82E7-D772-9347-A90E-05CE48ED756D}"/>
              </a:ext>
            </a:extLst>
          </p:cNvPr>
          <p:cNvSpPr txBox="1"/>
          <p:nvPr/>
        </p:nvSpPr>
        <p:spPr>
          <a:xfrm>
            <a:off x="4567719" y="3303679"/>
            <a:ext cx="43700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SS</a:t>
            </a:r>
            <a:endParaRPr sz="1400" b="0" i="0" u="none" strike="noStrike" cap="none" dirty="0">
              <a:solidFill>
                <a:srgbClr val="000000"/>
              </a:solidFill>
              <a:latin typeface="Arial"/>
              <a:ea typeface="Arial"/>
              <a:cs typeface="Arial"/>
              <a:sym typeface="Arial"/>
            </a:endParaRPr>
          </a:p>
        </p:txBody>
      </p:sp>
      <p:sp>
        <p:nvSpPr>
          <p:cNvPr id="41" name="Google Shape;562;p31">
            <a:extLst>
              <a:ext uri="{FF2B5EF4-FFF2-40B4-BE49-F238E27FC236}">
                <a16:creationId xmlns:a16="http://schemas.microsoft.com/office/drawing/2014/main" id="{484358C7-58CC-4248-8A0C-D137AEFDBF1E}"/>
              </a:ext>
            </a:extLst>
          </p:cNvPr>
          <p:cNvSpPr txBox="1"/>
          <p:nvPr/>
        </p:nvSpPr>
        <p:spPr>
          <a:xfrm>
            <a:off x="2777099" y="3303678"/>
            <a:ext cx="43700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FS</a:t>
            </a:r>
            <a:endParaRPr sz="1400" b="0" i="0" u="none" strike="noStrike" cap="none" dirty="0">
              <a:solidFill>
                <a:srgbClr val="000000"/>
              </a:solidFill>
              <a:latin typeface="Arial"/>
              <a:ea typeface="Arial"/>
              <a:cs typeface="Arial"/>
              <a:sym typeface="Arial"/>
            </a:endParaRPr>
          </a:p>
        </p:txBody>
      </p:sp>
      <p:sp>
        <p:nvSpPr>
          <p:cNvPr id="42" name="Google Shape;562;p31">
            <a:extLst>
              <a:ext uri="{FF2B5EF4-FFF2-40B4-BE49-F238E27FC236}">
                <a16:creationId xmlns:a16="http://schemas.microsoft.com/office/drawing/2014/main" id="{FA9B62B4-B18C-1449-9FC9-886A2E1F9B59}"/>
              </a:ext>
            </a:extLst>
          </p:cNvPr>
          <p:cNvSpPr txBox="1"/>
          <p:nvPr/>
        </p:nvSpPr>
        <p:spPr>
          <a:xfrm>
            <a:off x="802517" y="2955079"/>
            <a:ext cx="43700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C</a:t>
            </a:r>
            <a:endParaRPr sz="1400" b="0" i="0" u="none" strike="noStrike" cap="none" dirty="0">
              <a:solidFill>
                <a:srgbClr val="000000"/>
              </a:solidFill>
              <a:latin typeface="Arial"/>
              <a:ea typeface="Arial"/>
              <a:cs typeface="Arial"/>
              <a:sym typeface="Arial"/>
            </a:endParaRPr>
          </a:p>
        </p:txBody>
      </p:sp>
      <p:sp>
        <p:nvSpPr>
          <p:cNvPr id="43" name="Google Shape;562;p31">
            <a:extLst>
              <a:ext uri="{FF2B5EF4-FFF2-40B4-BE49-F238E27FC236}">
                <a16:creationId xmlns:a16="http://schemas.microsoft.com/office/drawing/2014/main" id="{83069789-BA7E-C847-B66B-F56DFE886CBC}"/>
              </a:ext>
            </a:extLst>
          </p:cNvPr>
          <p:cNvSpPr txBox="1"/>
          <p:nvPr/>
        </p:nvSpPr>
        <p:spPr>
          <a:xfrm>
            <a:off x="6765090" y="2955078"/>
            <a:ext cx="43700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C</a:t>
            </a:r>
            <a:endParaRPr sz="1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0F17C461-9F8D-EC46-A837-CF660A96D595}"/>
              </a:ext>
            </a:extLst>
          </p:cNvPr>
          <p:cNvSpPr>
            <a:spLocks noGrp="1"/>
          </p:cNvSpPr>
          <p:nvPr>
            <p:ph type="sldNum" idx="12"/>
          </p:nvPr>
        </p:nvSpPr>
        <p:spPr/>
        <p:txBody>
          <a:bodyPr/>
          <a:lstStyle/>
          <a:p>
            <a:fld id="{00000000-1234-1234-1234-123412341234}" type="slidenum">
              <a:rPr lang="en-US" smtClean="0"/>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672" name="Google Shape;672;p38"/>
          <p:cNvGraphicFramePr/>
          <p:nvPr>
            <p:extLst>
              <p:ext uri="{D42A27DB-BD31-4B8C-83A1-F6EECF244321}">
                <p14:modId xmlns:p14="http://schemas.microsoft.com/office/powerpoint/2010/main" val="2387073961"/>
              </p:ext>
            </p:extLst>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r>
                        <a:rPr lang="en-US" sz="1400" dirty="0">
                          <a:solidFill>
                            <a:schemeClr val="dk1"/>
                          </a:solidFill>
                          <a:latin typeface="Times New Roman" panose="02020603050405020304" pitchFamily="18" charset="0"/>
                          <a:cs typeface="Times New Roman" panose="02020603050405020304" pitchFamily="18" charset="0"/>
                        </a:rPr>
                        <a:t>Trips</a:t>
                      </a: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r>
                        <a:rPr lang="en-US" sz="1400" dirty="0">
                          <a:solidFill>
                            <a:schemeClr val="dk1"/>
                          </a:solidFill>
                          <a:latin typeface="Times New Roman" panose="02020603050405020304" pitchFamily="18" charset="0"/>
                          <a:cs typeface="Times New Roman" panose="02020603050405020304" pitchFamily="18" charset="0"/>
                        </a:rPr>
                        <a:t>20 Personnel</a:t>
                      </a: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5" name="Google Shape;558;p31">
            <a:extLst>
              <a:ext uri="{FF2B5EF4-FFF2-40B4-BE49-F238E27FC236}">
                <a16:creationId xmlns:a16="http://schemas.microsoft.com/office/drawing/2014/main" id="{5AFFC66A-4E04-A445-BF98-4C578C9CAF83}"/>
              </a:ext>
            </a:extLst>
          </p:cNvPr>
          <p:cNvSpPr/>
          <p:nvPr/>
        </p:nvSpPr>
        <p:spPr>
          <a:xfrm>
            <a:off x="2163437" y="1756326"/>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6" name="Google Shape;557;p31">
            <a:extLst>
              <a:ext uri="{FF2B5EF4-FFF2-40B4-BE49-F238E27FC236}">
                <a16:creationId xmlns:a16="http://schemas.microsoft.com/office/drawing/2014/main" id="{E7932B3D-2064-F242-8676-B7A8EE2272B5}"/>
              </a:ext>
            </a:extLst>
          </p:cNvPr>
          <p:cNvSpPr/>
          <p:nvPr/>
        </p:nvSpPr>
        <p:spPr>
          <a:xfrm>
            <a:off x="2163437" y="2161060"/>
            <a:ext cx="91440" cy="9144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7" name="Google Shape;558;p31">
            <a:extLst>
              <a:ext uri="{FF2B5EF4-FFF2-40B4-BE49-F238E27FC236}">
                <a16:creationId xmlns:a16="http://schemas.microsoft.com/office/drawing/2014/main" id="{5C2D378B-31AB-0E48-BB0D-1EB28FCF5535}"/>
              </a:ext>
            </a:extLst>
          </p:cNvPr>
          <p:cNvSpPr/>
          <p:nvPr/>
        </p:nvSpPr>
        <p:spPr>
          <a:xfrm>
            <a:off x="2320889" y="216106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8" name="Google Shape;558;p31">
            <a:extLst>
              <a:ext uri="{FF2B5EF4-FFF2-40B4-BE49-F238E27FC236}">
                <a16:creationId xmlns:a16="http://schemas.microsoft.com/office/drawing/2014/main" id="{86838822-33B1-4E48-96F6-4BD9F0338AD1}"/>
              </a:ext>
            </a:extLst>
          </p:cNvPr>
          <p:cNvSpPr/>
          <p:nvPr/>
        </p:nvSpPr>
        <p:spPr>
          <a:xfrm>
            <a:off x="2478341" y="216106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19" name="Google Shape;558;p31">
            <a:extLst>
              <a:ext uri="{FF2B5EF4-FFF2-40B4-BE49-F238E27FC236}">
                <a16:creationId xmlns:a16="http://schemas.microsoft.com/office/drawing/2014/main" id="{B2ABFA64-0D95-FE43-94DE-E21173134D52}"/>
              </a:ext>
            </a:extLst>
          </p:cNvPr>
          <p:cNvSpPr/>
          <p:nvPr/>
        </p:nvSpPr>
        <p:spPr>
          <a:xfrm>
            <a:off x="1848533" y="216106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0" name="Google Shape;558;p31">
            <a:extLst>
              <a:ext uri="{FF2B5EF4-FFF2-40B4-BE49-F238E27FC236}">
                <a16:creationId xmlns:a16="http://schemas.microsoft.com/office/drawing/2014/main" id="{7A183BBC-74B3-D146-8191-ABEA541F617E}"/>
              </a:ext>
            </a:extLst>
          </p:cNvPr>
          <p:cNvSpPr/>
          <p:nvPr/>
        </p:nvSpPr>
        <p:spPr>
          <a:xfrm>
            <a:off x="2005985" y="216106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1" name="Google Shape;558;p31">
            <a:extLst>
              <a:ext uri="{FF2B5EF4-FFF2-40B4-BE49-F238E27FC236}">
                <a16:creationId xmlns:a16="http://schemas.microsoft.com/office/drawing/2014/main" id="{C2344559-273D-954F-A77E-1CF6D843274F}"/>
              </a:ext>
            </a:extLst>
          </p:cNvPr>
          <p:cNvSpPr/>
          <p:nvPr/>
        </p:nvSpPr>
        <p:spPr>
          <a:xfrm>
            <a:off x="811520" y="216106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2" name="Google Shape;558;p31">
            <a:extLst>
              <a:ext uri="{FF2B5EF4-FFF2-40B4-BE49-F238E27FC236}">
                <a16:creationId xmlns:a16="http://schemas.microsoft.com/office/drawing/2014/main" id="{47824780-E347-EE4A-B589-732870050BA2}"/>
              </a:ext>
            </a:extLst>
          </p:cNvPr>
          <p:cNvSpPr/>
          <p:nvPr/>
        </p:nvSpPr>
        <p:spPr>
          <a:xfrm>
            <a:off x="1226621" y="200445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3" name="Google Shape;558;p31">
            <a:extLst>
              <a:ext uri="{FF2B5EF4-FFF2-40B4-BE49-F238E27FC236}">
                <a16:creationId xmlns:a16="http://schemas.microsoft.com/office/drawing/2014/main" id="{94CF6608-8F81-1C43-A245-0DF631833DDB}"/>
              </a:ext>
            </a:extLst>
          </p:cNvPr>
          <p:cNvSpPr/>
          <p:nvPr/>
        </p:nvSpPr>
        <p:spPr>
          <a:xfrm>
            <a:off x="1570995" y="200445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4" name="Google Shape;558;p31">
            <a:extLst>
              <a:ext uri="{FF2B5EF4-FFF2-40B4-BE49-F238E27FC236}">
                <a16:creationId xmlns:a16="http://schemas.microsoft.com/office/drawing/2014/main" id="{A8F13AF2-8CC9-7A4C-A2CB-19AE4FB4AAC6}"/>
              </a:ext>
            </a:extLst>
          </p:cNvPr>
          <p:cNvSpPr/>
          <p:nvPr/>
        </p:nvSpPr>
        <p:spPr>
          <a:xfrm>
            <a:off x="3228773" y="216106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25" name="Google Shape;558;p31">
            <a:extLst>
              <a:ext uri="{FF2B5EF4-FFF2-40B4-BE49-F238E27FC236}">
                <a16:creationId xmlns:a16="http://schemas.microsoft.com/office/drawing/2014/main" id="{E7DFE57C-F174-B648-904D-C4A45BE4FC16}"/>
              </a:ext>
            </a:extLst>
          </p:cNvPr>
          <p:cNvSpPr/>
          <p:nvPr/>
        </p:nvSpPr>
        <p:spPr>
          <a:xfrm>
            <a:off x="2412329" y="1756326"/>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 name="TextBox 3">
            <a:extLst>
              <a:ext uri="{FF2B5EF4-FFF2-40B4-BE49-F238E27FC236}">
                <a16:creationId xmlns:a16="http://schemas.microsoft.com/office/drawing/2014/main" id="{27604C3E-BC52-FA43-9B13-DCDEDC39F7CC}"/>
              </a:ext>
            </a:extLst>
          </p:cNvPr>
          <p:cNvSpPr txBox="1"/>
          <p:nvPr/>
        </p:nvSpPr>
        <p:spPr>
          <a:xfrm>
            <a:off x="2080183" y="2266100"/>
            <a:ext cx="268022" cy="230832"/>
          </a:xfrm>
          <a:prstGeom prst="rect">
            <a:avLst/>
          </a:prstGeom>
          <a:noFill/>
        </p:spPr>
        <p:txBody>
          <a:bodyPr wrap="none" rtlCol="0">
            <a:spAutoFit/>
          </a:bodyPr>
          <a:lstStyle/>
          <a:p>
            <a:r>
              <a:rPr lang="en-US" sz="900" dirty="0"/>
              <a:t>N</a:t>
            </a:r>
          </a:p>
        </p:txBody>
      </p:sp>
      <p:sp>
        <p:nvSpPr>
          <p:cNvPr id="27" name="TextBox 26">
            <a:extLst>
              <a:ext uri="{FF2B5EF4-FFF2-40B4-BE49-F238E27FC236}">
                <a16:creationId xmlns:a16="http://schemas.microsoft.com/office/drawing/2014/main" id="{953DE581-AA7F-0145-AB0E-B88C92E59B52}"/>
              </a:ext>
            </a:extLst>
          </p:cNvPr>
          <p:cNvSpPr txBox="1"/>
          <p:nvPr/>
        </p:nvSpPr>
        <p:spPr>
          <a:xfrm>
            <a:off x="2390050" y="2266100"/>
            <a:ext cx="261610" cy="230832"/>
          </a:xfrm>
          <a:prstGeom prst="rect">
            <a:avLst/>
          </a:prstGeom>
          <a:noFill/>
        </p:spPr>
        <p:txBody>
          <a:bodyPr wrap="none" rtlCol="0">
            <a:spAutoFit/>
          </a:bodyPr>
          <a:lstStyle/>
          <a:p>
            <a:r>
              <a:rPr lang="en-US" sz="900" dirty="0"/>
              <a:t>E</a:t>
            </a:r>
          </a:p>
        </p:txBody>
      </p:sp>
      <p:sp>
        <p:nvSpPr>
          <p:cNvPr id="28" name="TextBox 27">
            <a:extLst>
              <a:ext uri="{FF2B5EF4-FFF2-40B4-BE49-F238E27FC236}">
                <a16:creationId xmlns:a16="http://schemas.microsoft.com/office/drawing/2014/main" id="{3468E27E-1AB9-C742-BEDE-5308123E73F1}"/>
              </a:ext>
            </a:extLst>
          </p:cNvPr>
          <p:cNvSpPr txBox="1"/>
          <p:nvPr/>
        </p:nvSpPr>
        <p:spPr>
          <a:xfrm>
            <a:off x="1763448" y="2269891"/>
            <a:ext cx="261610" cy="230832"/>
          </a:xfrm>
          <a:prstGeom prst="rect">
            <a:avLst/>
          </a:prstGeom>
          <a:noFill/>
        </p:spPr>
        <p:txBody>
          <a:bodyPr wrap="none" rtlCol="0">
            <a:spAutoFit/>
          </a:bodyPr>
          <a:lstStyle/>
          <a:p>
            <a:r>
              <a:rPr lang="en-US" sz="900" dirty="0"/>
              <a:t>E</a:t>
            </a:r>
          </a:p>
        </p:txBody>
      </p:sp>
      <p:sp>
        <p:nvSpPr>
          <p:cNvPr id="29" name="TextBox 28">
            <a:extLst>
              <a:ext uri="{FF2B5EF4-FFF2-40B4-BE49-F238E27FC236}">
                <a16:creationId xmlns:a16="http://schemas.microsoft.com/office/drawing/2014/main" id="{D4F4E3EF-CCA6-2741-9033-7517206434E9}"/>
              </a:ext>
            </a:extLst>
          </p:cNvPr>
          <p:cNvSpPr txBox="1"/>
          <p:nvPr/>
        </p:nvSpPr>
        <p:spPr>
          <a:xfrm>
            <a:off x="1920900" y="2504114"/>
            <a:ext cx="280846" cy="230832"/>
          </a:xfrm>
          <a:prstGeom prst="rect">
            <a:avLst/>
          </a:prstGeom>
          <a:noFill/>
        </p:spPr>
        <p:txBody>
          <a:bodyPr wrap="none" rtlCol="0">
            <a:spAutoFit/>
          </a:bodyPr>
          <a:lstStyle/>
          <a:p>
            <a:r>
              <a:rPr lang="en-US" sz="900" dirty="0"/>
              <a:t>M</a:t>
            </a:r>
          </a:p>
        </p:txBody>
      </p:sp>
      <p:sp>
        <p:nvSpPr>
          <p:cNvPr id="30" name="TextBox 29">
            <a:extLst>
              <a:ext uri="{FF2B5EF4-FFF2-40B4-BE49-F238E27FC236}">
                <a16:creationId xmlns:a16="http://schemas.microsoft.com/office/drawing/2014/main" id="{71A22725-E259-A345-AE86-156758F3B2D5}"/>
              </a:ext>
            </a:extLst>
          </p:cNvPr>
          <p:cNvSpPr txBox="1"/>
          <p:nvPr/>
        </p:nvSpPr>
        <p:spPr>
          <a:xfrm>
            <a:off x="2228520" y="2504114"/>
            <a:ext cx="242374" cy="230832"/>
          </a:xfrm>
          <a:prstGeom prst="rect">
            <a:avLst/>
          </a:prstGeom>
          <a:noFill/>
        </p:spPr>
        <p:txBody>
          <a:bodyPr wrap="none" rtlCol="0">
            <a:spAutoFit/>
          </a:bodyPr>
          <a:lstStyle/>
          <a:p>
            <a:r>
              <a:rPr lang="en-US" sz="900" dirty="0"/>
              <a:t>J</a:t>
            </a:r>
          </a:p>
        </p:txBody>
      </p:sp>
      <p:sp>
        <p:nvSpPr>
          <p:cNvPr id="31" name="TextBox 30">
            <a:extLst>
              <a:ext uri="{FF2B5EF4-FFF2-40B4-BE49-F238E27FC236}">
                <a16:creationId xmlns:a16="http://schemas.microsoft.com/office/drawing/2014/main" id="{3253FB7F-0A3D-E848-BE6B-A27100787BB1}"/>
              </a:ext>
            </a:extLst>
          </p:cNvPr>
          <p:cNvSpPr txBox="1"/>
          <p:nvPr/>
        </p:nvSpPr>
        <p:spPr>
          <a:xfrm>
            <a:off x="1196874" y="2381516"/>
            <a:ext cx="261610" cy="230832"/>
          </a:xfrm>
          <a:prstGeom prst="rect">
            <a:avLst/>
          </a:prstGeom>
          <a:noFill/>
        </p:spPr>
        <p:txBody>
          <a:bodyPr wrap="none" rtlCol="0">
            <a:spAutoFit/>
          </a:bodyPr>
          <a:lstStyle/>
          <a:p>
            <a:r>
              <a:rPr lang="en-US" sz="900" dirty="0"/>
              <a:t>S</a:t>
            </a:r>
          </a:p>
        </p:txBody>
      </p:sp>
      <p:sp>
        <p:nvSpPr>
          <p:cNvPr id="32" name="TextBox 31">
            <a:extLst>
              <a:ext uri="{FF2B5EF4-FFF2-40B4-BE49-F238E27FC236}">
                <a16:creationId xmlns:a16="http://schemas.microsoft.com/office/drawing/2014/main" id="{68F5FD9F-B847-6F4E-9D81-FC5EED72A2B3}"/>
              </a:ext>
            </a:extLst>
          </p:cNvPr>
          <p:cNvSpPr txBox="1"/>
          <p:nvPr/>
        </p:nvSpPr>
        <p:spPr>
          <a:xfrm>
            <a:off x="2678743" y="2252500"/>
            <a:ext cx="293670" cy="230832"/>
          </a:xfrm>
          <a:prstGeom prst="rect">
            <a:avLst/>
          </a:prstGeom>
          <a:noFill/>
        </p:spPr>
        <p:txBody>
          <a:bodyPr wrap="none" rtlCol="0">
            <a:spAutoFit/>
          </a:bodyPr>
          <a:lstStyle/>
          <a:p>
            <a:r>
              <a:rPr lang="en-US" sz="900" dirty="0"/>
              <a:t>W</a:t>
            </a:r>
          </a:p>
        </p:txBody>
      </p:sp>
      <p:sp>
        <p:nvSpPr>
          <p:cNvPr id="33" name="TextBox 32">
            <a:extLst>
              <a:ext uri="{FF2B5EF4-FFF2-40B4-BE49-F238E27FC236}">
                <a16:creationId xmlns:a16="http://schemas.microsoft.com/office/drawing/2014/main" id="{1146FB6A-FEB0-6449-9A6F-886BB526C30C}"/>
              </a:ext>
            </a:extLst>
          </p:cNvPr>
          <p:cNvSpPr txBox="1"/>
          <p:nvPr/>
        </p:nvSpPr>
        <p:spPr>
          <a:xfrm>
            <a:off x="3274493" y="2606484"/>
            <a:ext cx="268022" cy="230832"/>
          </a:xfrm>
          <a:prstGeom prst="rect">
            <a:avLst/>
          </a:prstGeom>
          <a:noFill/>
        </p:spPr>
        <p:txBody>
          <a:bodyPr wrap="none" rtlCol="0">
            <a:spAutoFit/>
          </a:bodyPr>
          <a:lstStyle/>
          <a:p>
            <a:r>
              <a:rPr lang="en-US" sz="900" dirty="0"/>
              <a:t>C</a:t>
            </a:r>
          </a:p>
        </p:txBody>
      </p:sp>
      <p:sp>
        <p:nvSpPr>
          <p:cNvPr id="34" name="TextBox 33">
            <a:extLst>
              <a:ext uri="{FF2B5EF4-FFF2-40B4-BE49-F238E27FC236}">
                <a16:creationId xmlns:a16="http://schemas.microsoft.com/office/drawing/2014/main" id="{8ED7224B-E656-3A4A-B347-89F26CE259C1}"/>
              </a:ext>
            </a:extLst>
          </p:cNvPr>
          <p:cNvSpPr txBox="1"/>
          <p:nvPr/>
        </p:nvSpPr>
        <p:spPr>
          <a:xfrm>
            <a:off x="634938" y="2594004"/>
            <a:ext cx="268022" cy="230832"/>
          </a:xfrm>
          <a:prstGeom prst="rect">
            <a:avLst/>
          </a:prstGeom>
          <a:noFill/>
        </p:spPr>
        <p:txBody>
          <a:bodyPr wrap="none" rtlCol="0">
            <a:spAutoFit/>
          </a:bodyPr>
          <a:lstStyle/>
          <a:p>
            <a:r>
              <a:rPr lang="en-US" sz="900" dirty="0"/>
              <a:t>C</a:t>
            </a:r>
          </a:p>
        </p:txBody>
      </p:sp>
      <p:sp>
        <p:nvSpPr>
          <p:cNvPr id="35" name="TextBox 34">
            <a:extLst>
              <a:ext uri="{FF2B5EF4-FFF2-40B4-BE49-F238E27FC236}">
                <a16:creationId xmlns:a16="http://schemas.microsoft.com/office/drawing/2014/main" id="{7D248EDC-0AE6-9041-A3F3-B06FC109C23A}"/>
              </a:ext>
            </a:extLst>
          </p:cNvPr>
          <p:cNvSpPr txBox="1"/>
          <p:nvPr/>
        </p:nvSpPr>
        <p:spPr>
          <a:xfrm>
            <a:off x="1570995" y="2859596"/>
            <a:ext cx="338554" cy="230832"/>
          </a:xfrm>
          <a:prstGeom prst="rect">
            <a:avLst/>
          </a:prstGeom>
          <a:noFill/>
        </p:spPr>
        <p:txBody>
          <a:bodyPr wrap="none" rtlCol="0">
            <a:spAutoFit/>
          </a:bodyPr>
          <a:lstStyle/>
          <a:p>
            <a:r>
              <a:rPr lang="en-US" sz="900" dirty="0"/>
              <a:t>SS</a:t>
            </a:r>
          </a:p>
        </p:txBody>
      </p:sp>
      <p:sp>
        <p:nvSpPr>
          <p:cNvPr id="36" name="TextBox 35">
            <a:extLst>
              <a:ext uri="{FF2B5EF4-FFF2-40B4-BE49-F238E27FC236}">
                <a16:creationId xmlns:a16="http://schemas.microsoft.com/office/drawing/2014/main" id="{5633D4D4-B087-3342-B3D2-0DC7B1ECFABE}"/>
              </a:ext>
            </a:extLst>
          </p:cNvPr>
          <p:cNvSpPr txBox="1"/>
          <p:nvPr/>
        </p:nvSpPr>
        <p:spPr>
          <a:xfrm>
            <a:off x="2509466" y="2859596"/>
            <a:ext cx="332142" cy="230832"/>
          </a:xfrm>
          <a:prstGeom prst="rect">
            <a:avLst/>
          </a:prstGeom>
          <a:noFill/>
        </p:spPr>
        <p:txBody>
          <a:bodyPr wrap="none" rtlCol="0">
            <a:spAutoFit/>
          </a:bodyPr>
          <a:lstStyle/>
          <a:p>
            <a:r>
              <a:rPr lang="en-US" sz="900" dirty="0"/>
              <a:t>FS</a:t>
            </a:r>
          </a:p>
        </p:txBody>
      </p:sp>
      <p:sp>
        <p:nvSpPr>
          <p:cNvPr id="37" name="Google Shape;558;p31">
            <a:extLst>
              <a:ext uri="{FF2B5EF4-FFF2-40B4-BE49-F238E27FC236}">
                <a16:creationId xmlns:a16="http://schemas.microsoft.com/office/drawing/2014/main" id="{B6A4D0A9-E07D-1442-B2D1-6C3230AF849F}"/>
              </a:ext>
            </a:extLst>
          </p:cNvPr>
          <p:cNvSpPr/>
          <p:nvPr/>
        </p:nvSpPr>
        <p:spPr>
          <a:xfrm>
            <a:off x="5652311" y="1756326"/>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8" name="Google Shape;557;p31">
            <a:extLst>
              <a:ext uri="{FF2B5EF4-FFF2-40B4-BE49-F238E27FC236}">
                <a16:creationId xmlns:a16="http://schemas.microsoft.com/office/drawing/2014/main" id="{E58EFC40-C57F-5A42-9643-3DB92D57AB6A}"/>
              </a:ext>
            </a:extLst>
          </p:cNvPr>
          <p:cNvSpPr/>
          <p:nvPr/>
        </p:nvSpPr>
        <p:spPr>
          <a:xfrm>
            <a:off x="5652311" y="2161060"/>
            <a:ext cx="91440" cy="9144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9" name="Google Shape;558;p31">
            <a:extLst>
              <a:ext uri="{FF2B5EF4-FFF2-40B4-BE49-F238E27FC236}">
                <a16:creationId xmlns:a16="http://schemas.microsoft.com/office/drawing/2014/main" id="{2D32AA07-379B-EA4A-8596-88D70EBB0C43}"/>
              </a:ext>
            </a:extLst>
          </p:cNvPr>
          <p:cNvSpPr/>
          <p:nvPr/>
        </p:nvSpPr>
        <p:spPr>
          <a:xfrm>
            <a:off x="5809763" y="216106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0" name="Google Shape;558;p31">
            <a:extLst>
              <a:ext uri="{FF2B5EF4-FFF2-40B4-BE49-F238E27FC236}">
                <a16:creationId xmlns:a16="http://schemas.microsoft.com/office/drawing/2014/main" id="{CCAFD5DD-15B4-F545-8E11-7D4E25D702E5}"/>
              </a:ext>
            </a:extLst>
          </p:cNvPr>
          <p:cNvSpPr/>
          <p:nvPr/>
        </p:nvSpPr>
        <p:spPr>
          <a:xfrm>
            <a:off x="5967215" y="216106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1" name="Google Shape;558;p31">
            <a:extLst>
              <a:ext uri="{FF2B5EF4-FFF2-40B4-BE49-F238E27FC236}">
                <a16:creationId xmlns:a16="http://schemas.microsoft.com/office/drawing/2014/main" id="{0C4FE953-8231-8E49-869C-3FA546421379}"/>
              </a:ext>
            </a:extLst>
          </p:cNvPr>
          <p:cNvSpPr/>
          <p:nvPr/>
        </p:nvSpPr>
        <p:spPr>
          <a:xfrm>
            <a:off x="5337407" y="216106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2" name="Google Shape;558;p31">
            <a:extLst>
              <a:ext uri="{FF2B5EF4-FFF2-40B4-BE49-F238E27FC236}">
                <a16:creationId xmlns:a16="http://schemas.microsoft.com/office/drawing/2014/main" id="{1DD90EB1-5252-7B4B-A70A-39138DB08E12}"/>
              </a:ext>
            </a:extLst>
          </p:cNvPr>
          <p:cNvSpPr/>
          <p:nvPr/>
        </p:nvSpPr>
        <p:spPr>
          <a:xfrm>
            <a:off x="5494859" y="216106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3" name="Google Shape;558;p31">
            <a:extLst>
              <a:ext uri="{FF2B5EF4-FFF2-40B4-BE49-F238E27FC236}">
                <a16:creationId xmlns:a16="http://schemas.microsoft.com/office/drawing/2014/main" id="{DB7DE808-FE97-3A41-807E-DF1E4BD78E4C}"/>
              </a:ext>
            </a:extLst>
          </p:cNvPr>
          <p:cNvSpPr/>
          <p:nvPr/>
        </p:nvSpPr>
        <p:spPr>
          <a:xfrm>
            <a:off x="4300394" y="216106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4" name="Google Shape;558;p31">
            <a:extLst>
              <a:ext uri="{FF2B5EF4-FFF2-40B4-BE49-F238E27FC236}">
                <a16:creationId xmlns:a16="http://schemas.microsoft.com/office/drawing/2014/main" id="{5369E316-21FF-6A45-9275-5C74945DDE48}"/>
              </a:ext>
            </a:extLst>
          </p:cNvPr>
          <p:cNvSpPr/>
          <p:nvPr/>
        </p:nvSpPr>
        <p:spPr>
          <a:xfrm>
            <a:off x="4715495" y="200445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5" name="Google Shape;558;p31">
            <a:extLst>
              <a:ext uri="{FF2B5EF4-FFF2-40B4-BE49-F238E27FC236}">
                <a16:creationId xmlns:a16="http://schemas.microsoft.com/office/drawing/2014/main" id="{E9D83B0B-D7A9-3049-85E0-F86C947DEBE8}"/>
              </a:ext>
            </a:extLst>
          </p:cNvPr>
          <p:cNvSpPr/>
          <p:nvPr/>
        </p:nvSpPr>
        <p:spPr>
          <a:xfrm>
            <a:off x="5398423" y="1758754"/>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6" name="Google Shape;558;p31">
            <a:extLst>
              <a:ext uri="{FF2B5EF4-FFF2-40B4-BE49-F238E27FC236}">
                <a16:creationId xmlns:a16="http://schemas.microsoft.com/office/drawing/2014/main" id="{B6EDCE06-E119-7740-9DD1-9972A924BCC1}"/>
              </a:ext>
            </a:extLst>
          </p:cNvPr>
          <p:cNvSpPr/>
          <p:nvPr/>
        </p:nvSpPr>
        <p:spPr>
          <a:xfrm>
            <a:off x="6717647" y="2161060"/>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7" name="Google Shape;558;p31">
            <a:extLst>
              <a:ext uri="{FF2B5EF4-FFF2-40B4-BE49-F238E27FC236}">
                <a16:creationId xmlns:a16="http://schemas.microsoft.com/office/drawing/2014/main" id="{12ACD61B-F071-FE40-B976-7BF2CCB1A5AC}"/>
              </a:ext>
            </a:extLst>
          </p:cNvPr>
          <p:cNvSpPr/>
          <p:nvPr/>
        </p:nvSpPr>
        <p:spPr>
          <a:xfrm>
            <a:off x="5901203" y="1756326"/>
            <a:ext cx="91440" cy="91440"/>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48" name="TextBox 47">
            <a:extLst>
              <a:ext uri="{FF2B5EF4-FFF2-40B4-BE49-F238E27FC236}">
                <a16:creationId xmlns:a16="http://schemas.microsoft.com/office/drawing/2014/main" id="{6DA40411-7428-464A-90E8-27B1CC7FBFC1}"/>
              </a:ext>
            </a:extLst>
          </p:cNvPr>
          <p:cNvSpPr txBox="1"/>
          <p:nvPr/>
        </p:nvSpPr>
        <p:spPr>
          <a:xfrm>
            <a:off x="5569057" y="2266100"/>
            <a:ext cx="268022" cy="230832"/>
          </a:xfrm>
          <a:prstGeom prst="rect">
            <a:avLst/>
          </a:prstGeom>
          <a:noFill/>
        </p:spPr>
        <p:txBody>
          <a:bodyPr wrap="none" rtlCol="0">
            <a:spAutoFit/>
          </a:bodyPr>
          <a:lstStyle/>
          <a:p>
            <a:r>
              <a:rPr lang="en-US" sz="900" dirty="0"/>
              <a:t>N</a:t>
            </a:r>
          </a:p>
        </p:txBody>
      </p:sp>
      <p:sp>
        <p:nvSpPr>
          <p:cNvPr id="49" name="TextBox 48">
            <a:extLst>
              <a:ext uri="{FF2B5EF4-FFF2-40B4-BE49-F238E27FC236}">
                <a16:creationId xmlns:a16="http://schemas.microsoft.com/office/drawing/2014/main" id="{34A434F3-6C46-284B-8777-02D9DB489E20}"/>
              </a:ext>
            </a:extLst>
          </p:cNvPr>
          <p:cNvSpPr txBox="1"/>
          <p:nvPr/>
        </p:nvSpPr>
        <p:spPr>
          <a:xfrm>
            <a:off x="5878924" y="2266100"/>
            <a:ext cx="261610" cy="230832"/>
          </a:xfrm>
          <a:prstGeom prst="rect">
            <a:avLst/>
          </a:prstGeom>
          <a:noFill/>
        </p:spPr>
        <p:txBody>
          <a:bodyPr wrap="none" rtlCol="0">
            <a:spAutoFit/>
          </a:bodyPr>
          <a:lstStyle/>
          <a:p>
            <a:r>
              <a:rPr lang="en-US" sz="900" dirty="0"/>
              <a:t>E</a:t>
            </a:r>
          </a:p>
        </p:txBody>
      </p:sp>
      <p:sp>
        <p:nvSpPr>
          <p:cNvPr id="50" name="TextBox 49">
            <a:extLst>
              <a:ext uri="{FF2B5EF4-FFF2-40B4-BE49-F238E27FC236}">
                <a16:creationId xmlns:a16="http://schemas.microsoft.com/office/drawing/2014/main" id="{F65AA515-6A9C-894F-A924-179C5FFE1CCA}"/>
              </a:ext>
            </a:extLst>
          </p:cNvPr>
          <p:cNvSpPr txBox="1"/>
          <p:nvPr/>
        </p:nvSpPr>
        <p:spPr>
          <a:xfrm>
            <a:off x="5252322" y="2269891"/>
            <a:ext cx="261610" cy="230832"/>
          </a:xfrm>
          <a:prstGeom prst="rect">
            <a:avLst/>
          </a:prstGeom>
          <a:noFill/>
        </p:spPr>
        <p:txBody>
          <a:bodyPr wrap="none" rtlCol="0">
            <a:spAutoFit/>
          </a:bodyPr>
          <a:lstStyle/>
          <a:p>
            <a:r>
              <a:rPr lang="en-US" sz="900" dirty="0"/>
              <a:t>E</a:t>
            </a:r>
          </a:p>
        </p:txBody>
      </p:sp>
      <p:sp>
        <p:nvSpPr>
          <p:cNvPr id="51" name="TextBox 50">
            <a:extLst>
              <a:ext uri="{FF2B5EF4-FFF2-40B4-BE49-F238E27FC236}">
                <a16:creationId xmlns:a16="http://schemas.microsoft.com/office/drawing/2014/main" id="{37567AD6-D1C6-9E4C-9674-2D5A9AF319FA}"/>
              </a:ext>
            </a:extLst>
          </p:cNvPr>
          <p:cNvSpPr txBox="1"/>
          <p:nvPr/>
        </p:nvSpPr>
        <p:spPr>
          <a:xfrm>
            <a:off x="5409774" y="2504114"/>
            <a:ext cx="280846" cy="230832"/>
          </a:xfrm>
          <a:prstGeom prst="rect">
            <a:avLst/>
          </a:prstGeom>
          <a:noFill/>
        </p:spPr>
        <p:txBody>
          <a:bodyPr wrap="none" rtlCol="0">
            <a:spAutoFit/>
          </a:bodyPr>
          <a:lstStyle/>
          <a:p>
            <a:r>
              <a:rPr lang="en-US" sz="900" dirty="0"/>
              <a:t>M</a:t>
            </a:r>
          </a:p>
        </p:txBody>
      </p:sp>
      <p:sp>
        <p:nvSpPr>
          <p:cNvPr id="52" name="TextBox 51">
            <a:extLst>
              <a:ext uri="{FF2B5EF4-FFF2-40B4-BE49-F238E27FC236}">
                <a16:creationId xmlns:a16="http://schemas.microsoft.com/office/drawing/2014/main" id="{4DDB778A-C979-EC4D-99F7-1B895539232C}"/>
              </a:ext>
            </a:extLst>
          </p:cNvPr>
          <p:cNvSpPr txBox="1"/>
          <p:nvPr/>
        </p:nvSpPr>
        <p:spPr>
          <a:xfrm>
            <a:off x="5717394" y="2504114"/>
            <a:ext cx="242374" cy="230832"/>
          </a:xfrm>
          <a:prstGeom prst="rect">
            <a:avLst/>
          </a:prstGeom>
          <a:noFill/>
        </p:spPr>
        <p:txBody>
          <a:bodyPr wrap="none" rtlCol="0">
            <a:spAutoFit/>
          </a:bodyPr>
          <a:lstStyle/>
          <a:p>
            <a:r>
              <a:rPr lang="en-US" sz="900" dirty="0"/>
              <a:t>J</a:t>
            </a:r>
          </a:p>
        </p:txBody>
      </p:sp>
      <p:sp>
        <p:nvSpPr>
          <p:cNvPr id="53" name="TextBox 52">
            <a:extLst>
              <a:ext uri="{FF2B5EF4-FFF2-40B4-BE49-F238E27FC236}">
                <a16:creationId xmlns:a16="http://schemas.microsoft.com/office/drawing/2014/main" id="{29DF6748-F38C-4F4F-AF6A-615A932A5229}"/>
              </a:ext>
            </a:extLst>
          </p:cNvPr>
          <p:cNvSpPr txBox="1"/>
          <p:nvPr/>
        </p:nvSpPr>
        <p:spPr>
          <a:xfrm>
            <a:off x="4724125" y="2394553"/>
            <a:ext cx="261610" cy="230832"/>
          </a:xfrm>
          <a:prstGeom prst="rect">
            <a:avLst/>
          </a:prstGeom>
          <a:noFill/>
        </p:spPr>
        <p:txBody>
          <a:bodyPr wrap="none" rtlCol="0">
            <a:spAutoFit/>
          </a:bodyPr>
          <a:lstStyle/>
          <a:p>
            <a:r>
              <a:rPr lang="en-US" sz="900" dirty="0"/>
              <a:t>S</a:t>
            </a:r>
          </a:p>
        </p:txBody>
      </p:sp>
      <p:sp>
        <p:nvSpPr>
          <p:cNvPr id="54" name="TextBox 53">
            <a:extLst>
              <a:ext uri="{FF2B5EF4-FFF2-40B4-BE49-F238E27FC236}">
                <a16:creationId xmlns:a16="http://schemas.microsoft.com/office/drawing/2014/main" id="{B35C558B-34A7-BE4A-A41A-2C564860C645}"/>
              </a:ext>
            </a:extLst>
          </p:cNvPr>
          <p:cNvSpPr txBox="1"/>
          <p:nvPr/>
        </p:nvSpPr>
        <p:spPr>
          <a:xfrm>
            <a:off x="6083864" y="2252500"/>
            <a:ext cx="293670" cy="230832"/>
          </a:xfrm>
          <a:prstGeom prst="rect">
            <a:avLst/>
          </a:prstGeom>
          <a:noFill/>
        </p:spPr>
        <p:txBody>
          <a:bodyPr wrap="none" rtlCol="0">
            <a:spAutoFit/>
          </a:bodyPr>
          <a:lstStyle/>
          <a:p>
            <a:r>
              <a:rPr lang="en-US" sz="900" dirty="0"/>
              <a:t>W</a:t>
            </a:r>
          </a:p>
        </p:txBody>
      </p:sp>
      <p:sp>
        <p:nvSpPr>
          <p:cNvPr id="55" name="TextBox 54">
            <a:extLst>
              <a:ext uri="{FF2B5EF4-FFF2-40B4-BE49-F238E27FC236}">
                <a16:creationId xmlns:a16="http://schemas.microsoft.com/office/drawing/2014/main" id="{F2E6AE4B-0558-A84E-8D34-4EF8DD6ACEDA}"/>
              </a:ext>
            </a:extLst>
          </p:cNvPr>
          <p:cNvSpPr txBox="1"/>
          <p:nvPr/>
        </p:nvSpPr>
        <p:spPr>
          <a:xfrm>
            <a:off x="6763367" y="2606484"/>
            <a:ext cx="268022" cy="230832"/>
          </a:xfrm>
          <a:prstGeom prst="rect">
            <a:avLst/>
          </a:prstGeom>
          <a:noFill/>
        </p:spPr>
        <p:txBody>
          <a:bodyPr wrap="none" rtlCol="0">
            <a:spAutoFit/>
          </a:bodyPr>
          <a:lstStyle/>
          <a:p>
            <a:r>
              <a:rPr lang="en-US" sz="900" dirty="0"/>
              <a:t>C</a:t>
            </a:r>
          </a:p>
        </p:txBody>
      </p:sp>
      <p:sp>
        <p:nvSpPr>
          <p:cNvPr id="56" name="TextBox 55">
            <a:extLst>
              <a:ext uri="{FF2B5EF4-FFF2-40B4-BE49-F238E27FC236}">
                <a16:creationId xmlns:a16="http://schemas.microsoft.com/office/drawing/2014/main" id="{6930FAD2-9601-4E49-8BA2-7B88AB5064CD}"/>
              </a:ext>
            </a:extLst>
          </p:cNvPr>
          <p:cNvSpPr txBox="1"/>
          <p:nvPr/>
        </p:nvSpPr>
        <p:spPr>
          <a:xfrm>
            <a:off x="4123812" y="2594004"/>
            <a:ext cx="268022" cy="230832"/>
          </a:xfrm>
          <a:prstGeom prst="rect">
            <a:avLst/>
          </a:prstGeom>
          <a:noFill/>
        </p:spPr>
        <p:txBody>
          <a:bodyPr wrap="none" rtlCol="0">
            <a:spAutoFit/>
          </a:bodyPr>
          <a:lstStyle/>
          <a:p>
            <a:r>
              <a:rPr lang="en-US" sz="900" dirty="0"/>
              <a:t>C</a:t>
            </a:r>
          </a:p>
        </p:txBody>
      </p:sp>
      <p:sp>
        <p:nvSpPr>
          <p:cNvPr id="57" name="TextBox 56">
            <a:extLst>
              <a:ext uri="{FF2B5EF4-FFF2-40B4-BE49-F238E27FC236}">
                <a16:creationId xmlns:a16="http://schemas.microsoft.com/office/drawing/2014/main" id="{71D07728-98F6-C047-B63A-A199AA16F844}"/>
              </a:ext>
            </a:extLst>
          </p:cNvPr>
          <p:cNvSpPr txBox="1"/>
          <p:nvPr/>
        </p:nvSpPr>
        <p:spPr>
          <a:xfrm>
            <a:off x="5059869" y="2859596"/>
            <a:ext cx="338554" cy="230832"/>
          </a:xfrm>
          <a:prstGeom prst="rect">
            <a:avLst/>
          </a:prstGeom>
          <a:noFill/>
        </p:spPr>
        <p:txBody>
          <a:bodyPr wrap="none" rtlCol="0">
            <a:spAutoFit/>
          </a:bodyPr>
          <a:lstStyle/>
          <a:p>
            <a:r>
              <a:rPr lang="en-US" sz="900" dirty="0"/>
              <a:t>SS</a:t>
            </a:r>
          </a:p>
        </p:txBody>
      </p:sp>
      <p:sp>
        <p:nvSpPr>
          <p:cNvPr id="58" name="TextBox 57">
            <a:extLst>
              <a:ext uri="{FF2B5EF4-FFF2-40B4-BE49-F238E27FC236}">
                <a16:creationId xmlns:a16="http://schemas.microsoft.com/office/drawing/2014/main" id="{E8C6E03F-F9D6-4945-BF73-9DBA2B76C874}"/>
              </a:ext>
            </a:extLst>
          </p:cNvPr>
          <p:cNvSpPr txBox="1"/>
          <p:nvPr/>
        </p:nvSpPr>
        <p:spPr>
          <a:xfrm>
            <a:off x="5998340" y="2859596"/>
            <a:ext cx="332142" cy="230832"/>
          </a:xfrm>
          <a:prstGeom prst="rect">
            <a:avLst/>
          </a:prstGeom>
          <a:noFill/>
        </p:spPr>
        <p:txBody>
          <a:bodyPr wrap="none" rtlCol="0">
            <a:spAutoFit/>
          </a:bodyPr>
          <a:lstStyle/>
          <a:p>
            <a:r>
              <a:rPr lang="en-US" sz="900" dirty="0"/>
              <a:t>FS</a:t>
            </a:r>
          </a:p>
        </p:txBody>
      </p:sp>
      <p:sp>
        <p:nvSpPr>
          <p:cNvPr id="3" name="Slide Number Placeholder 2">
            <a:extLst>
              <a:ext uri="{FF2B5EF4-FFF2-40B4-BE49-F238E27FC236}">
                <a16:creationId xmlns:a16="http://schemas.microsoft.com/office/drawing/2014/main" id="{4A6B190D-77AE-CC44-B641-793C6314F317}"/>
              </a:ext>
            </a:extLst>
          </p:cNvPr>
          <p:cNvSpPr>
            <a:spLocks noGrp="1"/>
          </p:cNvSpPr>
          <p:nvPr>
            <p:ph type="sldNum" idx="12"/>
          </p:nvPr>
        </p:nvSpPr>
        <p:spPr/>
        <p:txBody>
          <a:bodyPr/>
          <a:lstStyle/>
          <a:p>
            <a:fld id="{00000000-1234-1234-1234-123412341234}" type="slidenum">
              <a:rPr lang="en-US" smtClean="0"/>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extLst>
              <p:ext uri="{D42A27DB-BD31-4B8C-83A1-F6EECF244321}">
                <p14:modId xmlns:p14="http://schemas.microsoft.com/office/powerpoint/2010/main" val="616689914"/>
              </p:ext>
            </p:extLst>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EB8E5C8E-EF2B-614F-8EF8-35B3002EFCD6}"/>
              </a:ext>
            </a:extLst>
          </p:cNvPr>
          <p:cNvSpPr>
            <a:spLocks noGrp="1"/>
          </p:cNvSpPr>
          <p:nvPr>
            <p:ph type="sldNum" idx="12"/>
          </p:nvPr>
        </p:nvSpPr>
        <p:spPr/>
        <p:txBody>
          <a:bodyPr/>
          <a:lstStyle/>
          <a:p>
            <a:fld id="{00000000-1234-1234-1234-123412341234}" type="slidenum">
              <a:rPr lang="en-US" smtClean="0"/>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extLst>
              <p:ext uri="{D42A27DB-BD31-4B8C-83A1-F6EECF244321}">
                <p14:modId xmlns:p14="http://schemas.microsoft.com/office/powerpoint/2010/main" val="224995429"/>
              </p:ext>
            </p:extLst>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9C1096D8-A9BD-6243-88DB-5FEE4DD25F7B}"/>
              </a:ext>
            </a:extLst>
          </p:cNvPr>
          <p:cNvSpPr>
            <a:spLocks noGrp="1"/>
          </p:cNvSpPr>
          <p:nvPr>
            <p:ph type="sldNum" idx="12"/>
          </p:nvPr>
        </p:nvSpPr>
        <p:spPr/>
        <p:txBody>
          <a:bodyPr/>
          <a:lstStyle/>
          <a:p>
            <a:fld id="{00000000-1234-1234-1234-123412341234}" type="slidenum">
              <a:rPr lang="en-US" smtClean="0"/>
              <a:pPr/>
              <a:t>47</a:t>
            </a:fld>
            <a:endParaRPr lang="en-US" dirty="0"/>
          </a:p>
        </p:txBody>
      </p:sp>
    </p:spTree>
    <p:extLst>
      <p:ext uri="{BB962C8B-B14F-4D97-AF65-F5344CB8AC3E}">
        <p14:creationId xmlns:p14="http://schemas.microsoft.com/office/powerpoint/2010/main" val="8665968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D9E0E4D7-E961-BF4C-BC28-2B4CBE166F09}"/>
              </a:ext>
            </a:extLst>
          </p:cNvPr>
          <p:cNvSpPr>
            <a:spLocks noGrp="1"/>
          </p:cNvSpPr>
          <p:nvPr>
            <p:ph type="sldNum" idx="12"/>
          </p:nvPr>
        </p:nvSpPr>
        <p:spPr/>
        <p:txBody>
          <a:bodyPr/>
          <a:lstStyle/>
          <a:p>
            <a:fld id="{00000000-1234-1234-1234-123412341234}" type="slidenum">
              <a:rPr lang="en-US" smtClean="0"/>
              <a:pPr/>
              <a:t>48</a:t>
            </a:fld>
            <a:endParaRPr lang="en-US" dirty="0"/>
          </a:p>
        </p:txBody>
      </p:sp>
    </p:spTree>
    <p:extLst>
      <p:ext uri="{BB962C8B-B14F-4D97-AF65-F5344CB8AC3E}">
        <p14:creationId xmlns:p14="http://schemas.microsoft.com/office/powerpoint/2010/main" val="29566630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B6F57C4C-A39B-2341-90FC-1AC3029D84AF}"/>
              </a:ext>
            </a:extLst>
          </p:cNvPr>
          <p:cNvSpPr>
            <a:spLocks noGrp="1"/>
          </p:cNvSpPr>
          <p:nvPr>
            <p:ph type="sldNum" idx="12"/>
          </p:nvPr>
        </p:nvSpPr>
        <p:spPr/>
        <p:txBody>
          <a:bodyPr/>
          <a:lstStyle/>
          <a:p>
            <a:fld id="{00000000-1234-1234-1234-123412341234}" type="slidenum">
              <a:rPr lang="en-US" smtClean="0"/>
              <a:pPr/>
              <a:t>49</a:t>
            </a:fld>
            <a:endParaRPr lang="en-US" dirty="0"/>
          </a:p>
        </p:txBody>
      </p:sp>
    </p:spTree>
    <p:extLst>
      <p:ext uri="{BB962C8B-B14F-4D97-AF65-F5344CB8AC3E}">
        <p14:creationId xmlns:p14="http://schemas.microsoft.com/office/powerpoint/2010/main" val="249373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5"/>
          <p:cNvSpPr txBox="1"/>
          <p:nvPr/>
        </p:nvSpPr>
        <p:spPr>
          <a:xfrm>
            <a:off x="-7743" y="485750"/>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Table of Contents</a:t>
            </a:r>
            <a:endParaRPr sz="1400" b="0" i="0" u="none" strike="noStrike" cap="none">
              <a:solidFill>
                <a:srgbClr val="000000"/>
              </a:solidFill>
              <a:latin typeface="Arial"/>
              <a:ea typeface="Arial"/>
              <a:cs typeface="Arial"/>
              <a:sym typeface="Arial"/>
            </a:endParaRPr>
          </a:p>
        </p:txBody>
      </p:sp>
      <p:graphicFrame>
        <p:nvGraphicFramePr>
          <p:cNvPr id="117" name="Google Shape;117;p5"/>
          <p:cNvGraphicFramePr/>
          <p:nvPr>
            <p:extLst>
              <p:ext uri="{D42A27DB-BD31-4B8C-83A1-F6EECF244321}">
                <p14:modId xmlns:p14="http://schemas.microsoft.com/office/powerpoint/2010/main" val="1813165350"/>
              </p:ext>
            </p:extLst>
          </p:nvPr>
        </p:nvGraphicFramePr>
        <p:xfrm>
          <a:off x="471225" y="1146175"/>
          <a:ext cx="6829950" cy="8426475"/>
        </p:xfrm>
        <a:graphic>
          <a:graphicData uri="http://schemas.openxmlformats.org/drawingml/2006/table">
            <a:tbl>
              <a:tblPr>
                <a:noFill/>
                <a:tableStyleId>{9D18A349-A27A-4442-823F-65ECC863E965}</a:tableStyleId>
              </a:tblPr>
              <a:tblGrid>
                <a:gridCol w="3414975">
                  <a:extLst>
                    <a:ext uri="{9D8B030D-6E8A-4147-A177-3AD203B41FA5}">
                      <a16:colId xmlns:a16="http://schemas.microsoft.com/office/drawing/2014/main" val="20000"/>
                    </a:ext>
                  </a:extLst>
                </a:gridCol>
                <a:gridCol w="3414975">
                  <a:extLst>
                    <a:ext uri="{9D8B030D-6E8A-4147-A177-3AD203B41FA5}">
                      <a16:colId xmlns:a16="http://schemas.microsoft.com/office/drawing/2014/main" val="20001"/>
                    </a:ext>
                  </a:extLst>
                </a:gridCol>
              </a:tblGrid>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Preface</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7</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Introduction</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9</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Chapter 1: Personnel</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11</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Chapter 2: Terminology</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23</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Chapter 3: Fronts</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43</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Chapter 4: Coverages</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67</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Chapter 5: Stunts</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91</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Chapter 6: Packaged Calls</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113</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Chapter 7: Readiness Exercises</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125</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8"/>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Chapter 8: Practice Planning</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133</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9"/>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Chapter 9: Drill Book</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141</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0"/>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Chapter 10: Opponent Breakdown</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179</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1"/>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Chapter 11: Opponent Game Planning</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193</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267498437"/>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Chapter 12: Build a Call Sheet</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195</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2544788980"/>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Chapter 13: Game Management</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197</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3545895077"/>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Conclusion</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203</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2"/>
                  </a:ext>
                </a:extLst>
              </a:tr>
              <a:tr h="495675">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About the Authors</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1600" u="none" strike="noStrike" cap="none" dirty="0">
                          <a:latin typeface="Times New Roman"/>
                          <a:ea typeface="Times New Roman"/>
                          <a:cs typeface="Times New Roman"/>
                          <a:sym typeface="Times New Roman"/>
                        </a:rPr>
                        <a:t>205</a:t>
                      </a:r>
                      <a:endParaRPr sz="1600" u="none" strike="noStrike" cap="none" dirty="0">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cxnSp>
        <p:nvCxnSpPr>
          <p:cNvPr id="3" name="Straight Connector 2">
            <a:extLst>
              <a:ext uri="{FF2B5EF4-FFF2-40B4-BE49-F238E27FC236}">
                <a16:creationId xmlns:a16="http://schemas.microsoft.com/office/drawing/2014/main" id="{3BE0C9A9-4C5F-9E4D-9580-BF3049D3BD86}"/>
              </a:ext>
            </a:extLst>
          </p:cNvPr>
          <p:cNvCxnSpPr>
            <a:cxnSpLocks/>
          </p:cNvCxnSpPr>
          <p:nvPr/>
        </p:nvCxnSpPr>
        <p:spPr>
          <a:xfrm>
            <a:off x="1180558" y="1465796"/>
            <a:ext cx="5927173"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C1D87B8-7C97-4A40-91FA-858EB829A278}"/>
              </a:ext>
            </a:extLst>
          </p:cNvPr>
          <p:cNvCxnSpPr>
            <a:cxnSpLocks/>
          </p:cNvCxnSpPr>
          <p:nvPr/>
        </p:nvCxnSpPr>
        <p:spPr>
          <a:xfrm>
            <a:off x="1586531" y="1963978"/>
            <a:ext cx="5521200"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CD17EC3-BCEC-3849-B6FA-41A9E2C800A7}"/>
              </a:ext>
            </a:extLst>
          </p:cNvPr>
          <p:cNvCxnSpPr>
            <a:cxnSpLocks/>
          </p:cNvCxnSpPr>
          <p:nvPr/>
        </p:nvCxnSpPr>
        <p:spPr>
          <a:xfrm>
            <a:off x="2285983" y="2454476"/>
            <a:ext cx="4697100"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EB2A451-3A65-7B4A-BEFF-D102356572AA}"/>
              </a:ext>
            </a:extLst>
          </p:cNvPr>
          <p:cNvCxnSpPr>
            <a:cxnSpLocks/>
          </p:cNvCxnSpPr>
          <p:nvPr/>
        </p:nvCxnSpPr>
        <p:spPr>
          <a:xfrm>
            <a:off x="2507394" y="2947620"/>
            <a:ext cx="4475689"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10CDC7B0-5ADC-2A48-9084-65CB68367F1F}"/>
              </a:ext>
            </a:extLst>
          </p:cNvPr>
          <p:cNvCxnSpPr>
            <a:cxnSpLocks/>
          </p:cNvCxnSpPr>
          <p:nvPr/>
        </p:nvCxnSpPr>
        <p:spPr>
          <a:xfrm>
            <a:off x="2331990" y="3932469"/>
            <a:ext cx="4651093"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28FAE35-2206-CF4F-BF99-B31B03A9ED2B}"/>
              </a:ext>
            </a:extLst>
          </p:cNvPr>
          <p:cNvCxnSpPr>
            <a:cxnSpLocks/>
          </p:cNvCxnSpPr>
          <p:nvPr/>
        </p:nvCxnSpPr>
        <p:spPr>
          <a:xfrm>
            <a:off x="1979744" y="4434239"/>
            <a:ext cx="5003339"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E5A83BC-62D3-D642-B1E2-C42FF741878D}"/>
              </a:ext>
            </a:extLst>
          </p:cNvPr>
          <p:cNvCxnSpPr>
            <a:cxnSpLocks/>
          </p:cNvCxnSpPr>
          <p:nvPr/>
        </p:nvCxnSpPr>
        <p:spPr>
          <a:xfrm>
            <a:off x="2723053" y="4923069"/>
            <a:ext cx="4199645"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D783C201-F238-4540-A496-72C3A0B796AB}"/>
              </a:ext>
            </a:extLst>
          </p:cNvPr>
          <p:cNvCxnSpPr>
            <a:cxnSpLocks/>
          </p:cNvCxnSpPr>
          <p:nvPr/>
        </p:nvCxnSpPr>
        <p:spPr>
          <a:xfrm>
            <a:off x="3134245" y="5424839"/>
            <a:ext cx="3788453"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71F6D1E9-B077-7148-8A61-F57A24F9DEEB}"/>
              </a:ext>
            </a:extLst>
          </p:cNvPr>
          <p:cNvCxnSpPr>
            <a:cxnSpLocks/>
          </p:cNvCxnSpPr>
          <p:nvPr/>
        </p:nvCxnSpPr>
        <p:spPr>
          <a:xfrm>
            <a:off x="2898456" y="5913670"/>
            <a:ext cx="4024242"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7F2A31D-EBF7-F743-A168-5E5184338761}"/>
              </a:ext>
            </a:extLst>
          </p:cNvPr>
          <p:cNvCxnSpPr>
            <a:cxnSpLocks/>
          </p:cNvCxnSpPr>
          <p:nvPr/>
        </p:nvCxnSpPr>
        <p:spPr>
          <a:xfrm>
            <a:off x="2377996" y="6415440"/>
            <a:ext cx="4544702"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ED4C5413-A713-4949-B241-E1C6BC9D4155}"/>
              </a:ext>
            </a:extLst>
          </p:cNvPr>
          <p:cNvCxnSpPr>
            <a:cxnSpLocks/>
          </p:cNvCxnSpPr>
          <p:nvPr/>
        </p:nvCxnSpPr>
        <p:spPr>
          <a:xfrm>
            <a:off x="3362846" y="6908584"/>
            <a:ext cx="3559852"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146ADC8B-0B82-8246-BD83-C559D3AC474B}"/>
              </a:ext>
            </a:extLst>
          </p:cNvPr>
          <p:cNvCxnSpPr>
            <a:cxnSpLocks/>
          </p:cNvCxnSpPr>
          <p:nvPr/>
        </p:nvCxnSpPr>
        <p:spPr>
          <a:xfrm>
            <a:off x="2015304" y="3442920"/>
            <a:ext cx="4967779"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7969A0F0-0BCB-4D4F-B5D8-A6B447B6B297}"/>
              </a:ext>
            </a:extLst>
          </p:cNvPr>
          <p:cNvCxnSpPr>
            <a:cxnSpLocks/>
          </p:cNvCxnSpPr>
          <p:nvPr/>
        </p:nvCxnSpPr>
        <p:spPr>
          <a:xfrm>
            <a:off x="1514010" y="8889784"/>
            <a:ext cx="5408688"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07E67F48-426E-894E-92AC-3668681701EB}"/>
              </a:ext>
            </a:extLst>
          </p:cNvPr>
          <p:cNvCxnSpPr>
            <a:cxnSpLocks/>
          </p:cNvCxnSpPr>
          <p:nvPr/>
        </p:nvCxnSpPr>
        <p:spPr>
          <a:xfrm>
            <a:off x="2085584" y="9386650"/>
            <a:ext cx="4837114"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1495D9F8-5035-6F4F-A83F-608446561AED}"/>
              </a:ext>
            </a:extLst>
          </p:cNvPr>
          <p:cNvCxnSpPr>
            <a:cxnSpLocks/>
          </p:cNvCxnSpPr>
          <p:nvPr/>
        </p:nvCxnSpPr>
        <p:spPr>
          <a:xfrm>
            <a:off x="3692666" y="7415825"/>
            <a:ext cx="3230032"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29A447C3-DB61-6042-A256-D28C3382A2C8}"/>
              </a:ext>
            </a:extLst>
          </p:cNvPr>
          <p:cNvCxnSpPr>
            <a:cxnSpLocks/>
          </p:cNvCxnSpPr>
          <p:nvPr/>
        </p:nvCxnSpPr>
        <p:spPr>
          <a:xfrm>
            <a:off x="3073967" y="7902595"/>
            <a:ext cx="3848731"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93A1795E-0128-0E46-AAE7-D49D1D5DB866}"/>
              </a:ext>
            </a:extLst>
          </p:cNvPr>
          <p:cNvCxnSpPr>
            <a:cxnSpLocks/>
          </p:cNvCxnSpPr>
          <p:nvPr/>
        </p:nvCxnSpPr>
        <p:spPr>
          <a:xfrm>
            <a:off x="3185424" y="8403013"/>
            <a:ext cx="3737274" cy="0"/>
          </a:xfrm>
          <a:prstGeom prst="line">
            <a:avLst/>
          </a:prstGeom>
          <a:ln w="19050">
            <a:prstDash val="sysDot"/>
            <a:headEnd type="none" w="med" len="med"/>
            <a:tailEnd type="none" w="med" len="med"/>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FAFB8B6E-1BAF-2446-A4C7-F1996C9A7880}"/>
              </a:ext>
            </a:extLst>
          </p:cNvPr>
          <p:cNvSpPr>
            <a:spLocks noGrp="1"/>
          </p:cNvSpPr>
          <p:nvPr>
            <p:ph type="sldNum" idx="12"/>
          </p:nvPr>
        </p:nvSpPr>
        <p:spPr/>
        <p:txBody>
          <a:bodyPr/>
          <a:lstStyle/>
          <a:p>
            <a:fld id="{00000000-1234-1234-1234-123412341234}" type="slidenum">
              <a:rPr lang="en-US" smtClean="0"/>
              <a:pPr/>
              <a:t>50</a:t>
            </a:fld>
            <a:endParaRPr lang="en-US" dirty="0"/>
          </a:p>
        </p:txBody>
      </p:sp>
    </p:spTree>
    <p:extLst>
      <p:ext uri="{BB962C8B-B14F-4D97-AF65-F5344CB8AC3E}">
        <p14:creationId xmlns:p14="http://schemas.microsoft.com/office/powerpoint/2010/main" val="2678159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3E44F2A0-B2A0-5A4D-907B-AE2F5AF65670}"/>
              </a:ext>
            </a:extLst>
          </p:cNvPr>
          <p:cNvSpPr>
            <a:spLocks noGrp="1"/>
          </p:cNvSpPr>
          <p:nvPr>
            <p:ph type="sldNum" idx="12"/>
          </p:nvPr>
        </p:nvSpPr>
        <p:spPr/>
        <p:txBody>
          <a:bodyPr/>
          <a:lstStyle/>
          <a:p>
            <a:fld id="{00000000-1234-1234-1234-123412341234}" type="slidenum">
              <a:rPr lang="en-US" smtClean="0"/>
              <a:pPr/>
              <a:t>51</a:t>
            </a:fld>
            <a:endParaRPr lang="en-US" dirty="0"/>
          </a:p>
        </p:txBody>
      </p:sp>
    </p:spTree>
    <p:extLst>
      <p:ext uri="{BB962C8B-B14F-4D97-AF65-F5344CB8AC3E}">
        <p14:creationId xmlns:p14="http://schemas.microsoft.com/office/powerpoint/2010/main" val="11351348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A10E07D5-9D05-F949-A0F8-F8608D0113EB}"/>
              </a:ext>
            </a:extLst>
          </p:cNvPr>
          <p:cNvSpPr>
            <a:spLocks noGrp="1"/>
          </p:cNvSpPr>
          <p:nvPr>
            <p:ph type="sldNum" idx="12"/>
          </p:nvPr>
        </p:nvSpPr>
        <p:spPr/>
        <p:txBody>
          <a:bodyPr/>
          <a:lstStyle/>
          <a:p>
            <a:fld id="{00000000-1234-1234-1234-123412341234}" type="slidenum">
              <a:rPr lang="en-US" smtClean="0"/>
              <a:pPr/>
              <a:t>52</a:t>
            </a:fld>
            <a:endParaRPr lang="en-US" dirty="0"/>
          </a:p>
        </p:txBody>
      </p:sp>
    </p:spTree>
    <p:extLst>
      <p:ext uri="{BB962C8B-B14F-4D97-AF65-F5344CB8AC3E}">
        <p14:creationId xmlns:p14="http://schemas.microsoft.com/office/powerpoint/2010/main" val="1865804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65F58719-6174-A044-A887-2475BEDF89AB}"/>
              </a:ext>
            </a:extLst>
          </p:cNvPr>
          <p:cNvSpPr>
            <a:spLocks noGrp="1"/>
          </p:cNvSpPr>
          <p:nvPr>
            <p:ph type="sldNum" idx="12"/>
          </p:nvPr>
        </p:nvSpPr>
        <p:spPr/>
        <p:txBody>
          <a:bodyPr/>
          <a:lstStyle/>
          <a:p>
            <a:fld id="{00000000-1234-1234-1234-123412341234}" type="slidenum">
              <a:rPr lang="en-US" smtClean="0"/>
              <a:pPr/>
              <a:t>53</a:t>
            </a:fld>
            <a:endParaRPr lang="en-US" dirty="0"/>
          </a:p>
        </p:txBody>
      </p:sp>
    </p:spTree>
    <p:extLst>
      <p:ext uri="{BB962C8B-B14F-4D97-AF65-F5344CB8AC3E}">
        <p14:creationId xmlns:p14="http://schemas.microsoft.com/office/powerpoint/2010/main" val="11662197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227A9B73-B4F3-154C-89E9-496EE2A95FA4}"/>
              </a:ext>
            </a:extLst>
          </p:cNvPr>
          <p:cNvSpPr>
            <a:spLocks noGrp="1"/>
          </p:cNvSpPr>
          <p:nvPr>
            <p:ph type="sldNum" idx="12"/>
          </p:nvPr>
        </p:nvSpPr>
        <p:spPr/>
        <p:txBody>
          <a:bodyPr/>
          <a:lstStyle/>
          <a:p>
            <a:fld id="{00000000-1234-1234-1234-123412341234}" type="slidenum">
              <a:rPr lang="en-US" smtClean="0"/>
              <a:pPr/>
              <a:t>54</a:t>
            </a:fld>
            <a:endParaRPr lang="en-US" dirty="0"/>
          </a:p>
        </p:txBody>
      </p:sp>
    </p:spTree>
    <p:extLst>
      <p:ext uri="{BB962C8B-B14F-4D97-AF65-F5344CB8AC3E}">
        <p14:creationId xmlns:p14="http://schemas.microsoft.com/office/powerpoint/2010/main" val="22776445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D3A87383-96D5-3142-AC02-D4797F3124C5}"/>
              </a:ext>
            </a:extLst>
          </p:cNvPr>
          <p:cNvSpPr>
            <a:spLocks noGrp="1"/>
          </p:cNvSpPr>
          <p:nvPr>
            <p:ph type="sldNum" idx="12"/>
          </p:nvPr>
        </p:nvSpPr>
        <p:spPr/>
        <p:txBody>
          <a:bodyPr/>
          <a:lstStyle/>
          <a:p>
            <a:fld id="{00000000-1234-1234-1234-123412341234}" type="slidenum">
              <a:rPr lang="en-US" smtClean="0"/>
              <a:pPr/>
              <a:t>55</a:t>
            </a:fld>
            <a:endParaRPr lang="en-US" dirty="0"/>
          </a:p>
        </p:txBody>
      </p:sp>
    </p:spTree>
    <p:extLst>
      <p:ext uri="{BB962C8B-B14F-4D97-AF65-F5344CB8AC3E}">
        <p14:creationId xmlns:p14="http://schemas.microsoft.com/office/powerpoint/2010/main" val="2450333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54BBE3E3-93D3-584F-8657-528853B903A7}"/>
              </a:ext>
            </a:extLst>
          </p:cNvPr>
          <p:cNvSpPr>
            <a:spLocks noGrp="1"/>
          </p:cNvSpPr>
          <p:nvPr>
            <p:ph type="sldNum" idx="12"/>
          </p:nvPr>
        </p:nvSpPr>
        <p:spPr/>
        <p:txBody>
          <a:bodyPr/>
          <a:lstStyle/>
          <a:p>
            <a:fld id="{00000000-1234-1234-1234-123412341234}" type="slidenum">
              <a:rPr lang="en-US" smtClean="0"/>
              <a:pPr/>
              <a:t>56</a:t>
            </a:fld>
            <a:endParaRPr lang="en-US" dirty="0"/>
          </a:p>
        </p:txBody>
      </p:sp>
    </p:spTree>
    <p:extLst>
      <p:ext uri="{BB962C8B-B14F-4D97-AF65-F5344CB8AC3E}">
        <p14:creationId xmlns:p14="http://schemas.microsoft.com/office/powerpoint/2010/main" val="17601784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C49F3F40-F0B6-CA40-A746-8D8FA63D3A36}"/>
              </a:ext>
            </a:extLst>
          </p:cNvPr>
          <p:cNvSpPr>
            <a:spLocks noGrp="1"/>
          </p:cNvSpPr>
          <p:nvPr>
            <p:ph type="sldNum" idx="12"/>
          </p:nvPr>
        </p:nvSpPr>
        <p:spPr/>
        <p:txBody>
          <a:bodyPr/>
          <a:lstStyle/>
          <a:p>
            <a:fld id="{00000000-1234-1234-1234-123412341234}" type="slidenum">
              <a:rPr lang="en-US" smtClean="0"/>
              <a:pPr/>
              <a:t>57</a:t>
            </a:fld>
            <a:endParaRPr lang="en-US" dirty="0"/>
          </a:p>
        </p:txBody>
      </p:sp>
    </p:spTree>
    <p:extLst>
      <p:ext uri="{BB962C8B-B14F-4D97-AF65-F5344CB8AC3E}">
        <p14:creationId xmlns:p14="http://schemas.microsoft.com/office/powerpoint/2010/main" val="30088614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5662FE4E-0494-C045-850D-EE728EEF3A3A}"/>
              </a:ext>
            </a:extLst>
          </p:cNvPr>
          <p:cNvSpPr>
            <a:spLocks noGrp="1"/>
          </p:cNvSpPr>
          <p:nvPr>
            <p:ph type="sldNum" idx="12"/>
          </p:nvPr>
        </p:nvSpPr>
        <p:spPr/>
        <p:txBody>
          <a:bodyPr/>
          <a:lstStyle/>
          <a:p>
            <a:fld id="{00000000-1234-1234-1234-123412341234}" type="slidenum">
              <a:rPr lang="en-US" smtClean="0"/>
              <a:pPr/>
              <a:t>58</a:t>
            </a:fld>
            <a:endParaRPr lang="en-US" dirty="0"/>
          </a:p>
        </p:txBody>
      </p:sp>
    </p:spTree>
    <p:extLst>
      <p:ext uri="{BB962C8B-B14F-4D97-AF65-F5344CB8AC3E}">
        <p14:creationId xmlns:p14="http://schemas.microsoft.com/office/powerpoint/2010/main" val="1475345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49A63421-7355-8849-A83A-F209A8112BA6}"/>
              </a:ext>
            </a:extLst>
          </p:cNvPr>
          <p:cNvSpPr>
            <a:spLocks noGrp="1"/>
          </p:cNvSpPr>
          <p:nvPr>
            <p:ph type="sldNum" idx="12"/>
          </p:nvPr>
        </p:nvSpPr>
        <p:spPr/>
        <p:txBody>
          <a:bodyPr/>
          <a:lstStyle/>
          <a:p>
            <a:fld id="{00000000-1234-1234-1234-123412341234}" type="slidenum">
              <a:rPr lang="en-US" smtClean="0"/>
              <a:pPr/>
              <a:t>59</a:t>
            </a:fld>
            <a:endParaRPr lang="en-US" dirty="0"/>
          </a:p>
        </p:txBody>
      </p:sp>
    </p:spTree>
    <p:extLst>
      <p:ext uri="{BB962C8B-B14F-4D97-AF65-F5344CB8AC3E}">
        <p14:creationId xmlns:p14="http://schemas.microsoft.com/office/powerpoint/2010/main" val="3875914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A52DF48F-DFED-594A-BDAD-D79549022080}"/>
              </a:ext>
            </a:extLst>
          </p:cNvPr>
          <p:cNvSpPr>
            <a:spLocks noGrp="1"/>
          </p:cNvSpPr>
          <p:nvPr>
            <p:ph type="sldNum" idx="12"/>
          </p:nvPr>
        </p:nvSpPr>
        <p:spPr/>
        <p:txBody>
          <a:bodyPr/>
          <a:lstStyle/>
          <a:p>
            <a:fld id="{00000000-1234-1234-1234-123412341234}" type="slidenum">
              <a:rPr lang="en-US" smtClean="0"/>
              <a:pPr/>
              <a:t>60</a:t>
            </a:fld>
            <a:endParaRPr lang="en-US" dirty="0"/>
          </a:p>
        </p:txBody>
      </p:sp>
    </p:spTree>
    <p:extLst>
      <p:ext uri="{BB962C8B-B14F-4D97-AF65-F5344CB8AC3E}">
        <p14:creationId xmlns:p14="http://schemas.microsoft.com/office/powerpoint/2010/main" val="25528279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87FB61A3-A26B-B749-B692-4212D7618E73}"/>
              </a:ext>
            </a:extLst>
          </p:cNvPr>
          <p:cNvSpPr>
            <a:spLocks noGrp="1"/>
          </p:cNvSpPr>
          <p:nvPr>
            <p:ph type="sldNum" idx="12"/>
          </p:nvPr>
        </p:nvSpPr>
        <p:spPr/>
        <p:txBody>
          <a:bodyPr/>
          <a:lstStyle/>
          <a:p>
            <a:fld id="{00000000-1234-1234-1234-123412341234}" type="slidenum">
              <a:rPr lang="en-US" smtClean="0"/>
              <a:pPr/>
              <a:t>61</a:t>
            </a:fld>
            <a:endParaRPr lang="en-US" dirty="0"/>
          </a:p>
        </p:txBody>
      </p:sp>
    </p:spTree>
    <p:extLst>
      <p:ext uri="{BB962C8B-B14F-4D97-AF65-F5344CB8AC3E}">
        <p14:creationId xmlns:p14="http://schemas.microsoft.com/office/powerpoint/2010/main" val="22446266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47498EEF-669C-2845-AAA4-36E0C1F71851}"/>
              </a:ext>
            </a:extLst>
          </p:cNvPr>
          <p:cNvSpPr>
            <a:spLocks noGrp="1"/>
          </p:cNvSpPr>
          <p:nvPr>
            <p:ph type="sldNum" idx="12"/>
          </p:nvPr>
        </p:nvSpPr>
        <p:spPr/>
        <p:txBody>
          <a:bodyPr/>
          <a:lstStyle/>
          <a:p>
            <a:fld id="{00000000-1234-1234-1234-123412341234}" type="slidenum">
              <a:rPr lang="en-US" smtClean="0"/>
              <a:pPr/>
              <a:t>62</a:t>
            </a:fld>
            <a:endParaRPr lang="en-US" dirty="0"/>
          </a:p>
        </p:txBody>
      </p:sp>
    </p:spTree>
    <p:extLst>
      <p:ext uri="{BB962C8B-B14F-4D97-AF65-F5344CB8AC3E}">
        <p14:creationId xmlns:p14="http://schemas.microsoft.com/office/powerpoint/2010/main" val="119216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0603ED96-1493-4846-A25B-59637759C8D6}"/>
              </a:ext>
            </a:extLst>
          </p:cNvPr>
          <p:cNvSpPr>
            <a:spLocks noGrp="1"/>
          </p:cNvSpPr>
          <p:nvPr>
            <p:ph type="sldNum" idx="12"/>
          </p:nvPr>
        </p:nvSpPr>
        <p:spPr/>
        <p:txBody>
          <a:bodyPr/>
          <a:lstStyle/>
          <a:p>
            <a:fld id="{00000000-1234-1234-1234-123412341234}" type="slidenum">
              <a:rPr lang="en-US" smtClean="0"/>
              <a:pPr/>
              <a:t>63</a:t>
            </a:fld>
            <a:endParaRPr lang="en-US" dirty="0"/>
          </a:p>
        </p:txBody>
      </p:sp>
    </p:spTree>
    <p:extLst>
      <p:ext uri="{BB962C8B-B14F-4D97-AF65-F5344CB8AC3E}">
        <p14:creationId xmlns:p14="http://schemas.microsoft.com/office/powerpoint/2010/main" val="4199384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080AB4EA-C67C-EB4D-B263-E622CC444B94}"/>
              </a:ext>
            </a:extLst>
          </p:cNvPr>
          <p:cNvSpPr>
            <a:spLocks noGrp="1"/>
          </p:cNvSpPr>
          <p:nvPr>
            <p:ph type="sldNum" idx="12"/>
          </p:nvPr>
        </p:nvSpPr>
        <p:spPr/>
        <p:txBody>
          <a:bodyPr/>
          <a:lstStyle/>
          <a:p>
            <a:fld id="{00000000-1234-1234-1234-123412341234}" type="slidenum">
              <a:rPr lang="en-US" smtClean="0"/>
              <a:pPr/>
              <a:t>64</a:t>
            </a:fld>
            <a:endParaRPr lang="en-US" dirty="0"/>
          </a:p>
        </p:txBody>
      </p:sp>
    </p:spTree>
    <p:extLst>
      <p:ext uri="{BB962C8B-B14F-4D97-AF65-F5344CB8AC3E}">
        <p14:creationId xmlns:p14="http://schemas.microsoft.com/office/powerpoint/2010/main" val="15338764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C6ADD60B-5213-6B4E-B7A0-D103E6F7B3C3}"/>
              </a:ext>
            </a:extLst>
          </p:cNvPr>
          <p:cNvSpPr>
            <a:spLocks noGrp="1"/>
          </p:cNvSpPr>
          <p:nvPr>
            <p:ph type="sldNum" idx="12"/>
          </p:nvPr>
        </p:nvSpPr>
        <p:spPr/>
        <p:txBody>
          <a:bodyPr/>
          <a:lstStyle/>
          <a:p>
            <a:fld id="{00000000-1234-1234-1234-123412341234}" type="slidenum">
              <a:rPr lang="en-US" smtClean="0"/>
              <a:pPr/>
              <a:t>65</a:t>
            </a:fld>
            <a:endParaRPr lang="en-US" dirty="0"/>
          </a:p>
        </p:txBody>
      </p:sp>
    </p:spTree>
    <p:extLst>
      <p:ext uri="{BB962C8B-B14F-4D97-AF65-F5344CB8AC3E}">
        <p14:creationId xmlns:p14="http://schemas.microsoft.com/office/powerpoint/2010/main" val="14506233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4356462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41"/>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711" name="Google Shape;711;p41"/>
          <p:cNvSpPr txBox="1"/>
          <p:nvPr/>
        </p:nvSpPr>
        <p:spPr>
          <a:xfrm>
            <a:off x="457200" y="1645263"/>
            <a:ext cx="6858000" cy="504749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Now that you’ve got your fronts laid out, </a:t>
            </a:r>
            <a:r>
              <a:rPr lang="en-US" dirty="0">
                <a:latin typeface="Times New Roman"/>
                <a:ea typeface="Times New Roman"/>
                <a:cs typeface="Times New Roman"/>
                <a:sym typeface="Times New Roman"/>
              </a:rPr>
              <a:t>you need to pair coverages with them and iron out the details. </a:t>
            </a:r>
            <a:r>
              <a:rPr lang="en-US" sz="1400" b="0" i="0" u="none" strike="noStrike" cap="none" dirty="0">
                <a:solidFill>
                  <a:srgbClr val="000000"/>
                </a:solidFill>
                <a:latin typeface="Times New Roman"/>
                <a:ea typeface="Times New Roman"/>
                <a:cs typeface="Times New Roman"/>
                <a:sym typeface="Times New Roman"/>
              </a:rPr>
              <a:t>Each team has to make decisions on what coverages they will run</a:t>
            </a:r>
            <a:r>
              <a:rPr lang="en-US" dirty="0">
                <a:latin typeface="Times New Roman"/>
                <a:ea typeface="Times New Roman"/>
                <a:cs typeface="Times New Roman"/>
                <a:sym typeface="Times New Roman"/>
              </a:rPr>
              <a:t>, and it’s easy to want to run them all. You must make sure they make sense against the offenses you will see and that you can handle formation checks easily.</a:t>
            </a: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Like the previous chapter, there will be a page to draw up the big picture against a common look and then the next pages has room for you to draw up the coverage against other common looks. Don’t feel like you need to fill in every box – there might be some coverages that you only run against specific looks. </a:t>
            </a: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The goal is to make sure you can run your base coverage(s) against multiple looks, and then build out your coverage checks to ensure you are prepared for the season. </a:t>
            </a:r>
          </a:p>
          <a:p>
            <a:pPr marL="0" marR="0" lvl="0" indent="0" algn="l" rtl="0">
              <a:lnSpc>
                <a:spcPct val="100000"/>
              </a:lnSpc>
              <a:spcBef>
                <a:spcPts val="0"/>
              </a:spcBef>
              <a:spcAft>
                <a:spcPts val="0"/>
              </a:spcAft>
              <a:buClr>
                <a:srgbClr val="000000"/>
              </a:buClr>
              <a:buSzPts val="1400"/>
              <a:buFont typeface="Arial"/>
              <a:buNone/>
            </a:pP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Here are a few common sets that most teams will have “coverage” checks for:</a:t>
            </a:r>
            <a:endParaRPr dirty="0">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dirty="0">
                <a:latin typeface="Times New Roman"/>
                <a:ea typeface="Times New Roman"/>
                <a:cs typeface="Times New Roman"/>
                <a:sym typeface="Times New Roman"/>
              </a:rPr>
              <a:t>Trips</a:t>
            </a:r>
            <a:endParaRPr dirty="0">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dirty="0">
                <a:latin typeface="Times New Roman"/>
                <a:ea typeface="Times New Roman"/>
                <a:cs typeface="Times New Roman"/>
                <a:sym typeface="Times New Roman"/>
              </a:rPr>
              <a:t>Empty</a:t>
            </a:r>
            <a:endParaRPr dirty="0">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dirty="0">
                <a:latin typeface="Times New Roman"/>
                <a:ea typeface="Times New Roman"/>
                <a:cs typeface="Times New Roman"/>
                <a:sym typeface="Times New Roman"/>
              </a:rPr>
              <a:t>Bunch Sets</a:t>
            </a:r>
            <a:endParaRPr dirty="0">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en-US" dirty="0">
                <a:latin typeface="Times New Roman"/>
                <a:ea typeface="Times New Roman"/>
                <a:cs typeface="Times New Roman"/>
                <a:sym typeface="Times New Roman"/>
              </a:rPr>
              <a:t>Motion</a:t>
            </a: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As you build your coverages make sure to decide how you will handle these situations. You may want to also consider field areas such as the wide side vs. short side or the red zone.</a:t>
            </a:r>
          </a:p>
          <a:p>
            <a:pPr marL="0" marR="0" lvl="0" indent="0" algn="l" rtl="0">
              <a:lnSpc>
                <a:spcPct val="100000"/>
              </a:lnSpc>
              <a:spcBef>
                <a:spcPts val="0"/>
              </a:spcBef>
              <a:spcAft>
                <a:spcPts val="0"/>
              </a:spcAft>
              <a:buClr>
                <a:srgbClr val="000000"/>
              </a:buClr>
              <a:buSzPts val="1400"/>
              <a:buFont typeface="Arial"/>
              <a:buNone/>
            </a:pPr>
            <a:endParaRPr lang="en-US"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The following pages have an example of Cover 1. </a:t>
            </a:r>
            <a:endParaRPr dirty="0">
              <a:latin typeface="Times New Roman"/>
              <a:ea typeface="Times New Roman"/>
              <a:cs typeface="Times New Roman"/>
              <a:sym typeface="Times New Roman"/>
            </a:endParaRPr>
          </a:p>
        </p:txBody>
      </p:sp>
      <p:grpSp>
        <p:nvGrpSpPr>
          <p:cNvPr id="712" name="Google Shape;712;p41"/>
          <p:cNvGrpSpPr/>
          <p:nvPr/>
        </p:nvGrpSpPr>
        <p:grpSpPr>
          <a:xfrm>
            <a:off x="0" y="518280"/>
            <a:ext cx="7772400" cy="1004504"/>
            <a:chOff x="0" y="518280"/>
            <a:chExt cx="7772400" cy="1004504"/>
          </a:xfrm>
        </p:grpSpPr>
        <p:grpSp>
          <p:nvGrpSpPr>
            <p:cNvPr id="713" name="Google Shape;713;p41"/>
            <p:cNvGrpSpPr/>
            <p:nvPr/>
          </p:nvGrpSpPr>
          <p:grpSpPr>
            <a:xfrm>
              <a:off x="0" y="518280"/>
              <a:ext cx="7772400" cy="1004504"/>
              <a:chOff x="0" y="518280"/>
              <a:chExt cx="7772400" cy="1004504"/>
            </a:xfrm>
          </p:grpSpPr>
          <p:sp>
            <p:nvSpPr>
              <p:cNvPr id="714" name="Google Shape;714;p41"/>
              <p:cNvSpPr txBox="1"/>
              <p:nvPr/>
            </p:nvSpPr>
            <p:spPr>
              <a:xfrm>
                <a:off x="0" y="814784"/>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Coverages</a:t>
                </a:r>
                <a:endParaRPr sz="1400" b="0" i="0" u="none" strike="noStrike" cap="none">
                  <a:solidFill>
                    <a:srgbClr val="000000"/>
                  </a:solidFill>
                  <a:latin typeface="Arial"/>
                  <a:ea typeface="Arial"/>
                  <a:cs typeface="Arial"/>
                  <a:sym typeface="Arial"/>
                </a:endParaRPr>
              </a:p>
            </p:txBody>
          </p:sp>
          <p:sp>
            <p:nvSpPr>
              <p:cNvPr id="715" name="Google Shape;715;p41"/>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Chapter 4</a:t>
                </a:r>
                <a:endParaRPr sz="1400" b="0" i="0" u="none" strike="noStrike" cap="none">
                  <a:solidFill>
                    <a:srgbClr val="000000"/>
                  </a:solidFill>
                  <a:latin typeface="Arial"/>
                  <a:ea typeface="Arial"/>
                  <a:cs typeface="Arial"/>
                  <a:sym typeface="Arial"/>
                </a:endParaRPr>
              </a:p>
            </p:txBody>
          </p:sp>
        </p:grpSp>
        <p:cxnSp>
          <p:nvCxnSpPr>
            <p:cNvPr id="716" name="Google Shape;716;p41"/>
            <p:cNvCxnSpPr/>
            <p:nvPr/>
          </p:nvCxnSpPr>
          <p:spPr>
            <a:xfrm>
              <a:off x="457200" y="1522579"/>
              <a:ext cx="6858000" cy="0"/>
            </a:xfrm>
            <a:prstGeom prst="straightConnector1">
              <a:avLst/>
            </a:prstGeom>
            <a:noFill/>
            <a:ln w="38100" cap="flat" cmpd="sng">
              <a:solidFill>
                <a:schemeClr val="dk1"/>
              </a:solidFill>
              <a:prstDash val="solid"/>
              <a:miter lim="800000"/>
              <a:headEnd type="none" w="sm" len="sm"/>
              <a:tailEnd type="none" w="sm" len="sm"/>
            </a:ln>
          </p:spPr>
        </p:cxnSp>
      </p:grpSp>
      <p:sp>
        <p:nvSpPr>
          <p:cNvPr id="3" name="Slide Number Placeholder 2">
            <a:extLst>
              <a:ext uri="{FF2B5EF4-FFF2-40B4-BE49-F238E27FC236}">
                <a16:creationId xmlns:a16="http://schemas.microsoft.com/office/drawing/2014/main" id="{FF319738-69D4-184E-B066-8AB7CF338204}"/>
              </a:ext>
            </a:extLst>
          </p:cNvPr>
          <p:cNvSpPr>
            <a:spLocks noGrp="1"/>
          </p:cNvSpPr>
          <p:nvPr>
            <p:ph type="sldNum" idx="12"/>
          </p:nvPr>
        </p:nvSpPr>
        <p:spPr/>
        <p:txBody>
          <a:bodyPr/>
          <a:lstStyle/>
          <a:p>
            <a:fld id="{00000000-1234-1234-1234-123412341234}" type="slidenum">
              <a:rPr lang="en-US" smtClean="0"/>
              <a:pPr/>
              <a:t>67</a:t>
            </a:fld>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42"/>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728" name="Google Shape;728;p42"/>
          <p:cNvGraphicFramePr/>
          <p:nvPr>
            <p:extLst>
              <p:ext uri="{D42A27DB-BD31-4B8C-83A1-F6EECF244321}">
                <p14:modId xmlns:p14="http://schemas.microsoft.com/office/powerpoint/2010/main" val="1713521298"/>
              </p:ext>
            </p:extLst>
          </p:nvPr>
        </p:nvGraphicFramePr>
        <p:xfrm>
          <a:off x="501034" y="5196286"/>
          <a:ext cx="6727525" cy="319942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Assignments/Notes</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Mike</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Sit on the QB.</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Jack</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If back on your side, man the back. If away, look #2 to #1 for an in cut. Wall, carry, or match.</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Sam</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Man #2 or #3.</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Will</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Man #3 or the back.</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Strong Safety</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Man #2 to your side.</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Free Safety</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Middle of the field.</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r>
                        <a:rPr lang="en-US" sz="1200" u="none" strike="noStrike" cap="none" dirty="0">
                          <a:latin typeface="Times New Roman" panose="02020603050405020304" pitchFamily="18" charset="0"/>
                          <a:cs typeface="Times New Roman" panose="02020603050405020304" pitchFamily="18" charset="0"/>
                        </a:rPr>
                        <a:t>Corners</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r>
                        <a:rPr lang="en-US" sz="1200" u="none" strike="noStrike" cap="none" dirty="0">
                          <a:latin typeface="Times New Roman" panose="02020603050405020304" pitchFamily="18" charset="0"/>
                          <a:cs typeface="Times New Roman" panose="02020603050405020304" pitchFamily="18" charset="0"/>
                        </a:rPr>
                        <a:t>Man #1.</a:t>
                      </a: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7"/>
                  </a:ext>
                </a:extLst>
              </a:tr>
            </a:tbl>
          </a:graphicData>
        </a:graphic>
      </p:graphicFrame>
      <p:cxnSp>
        <p:nvCxnSpPr>
          <p:cNvPr id="729" name="Google Shape;729;p42"/>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733" name="Google Shape;733;p42"/>
          <p:cNvSpPr txBox="1"/>
          <p:nvPr/>
        </p:nvSpPr>
        <p:spPr>
          <a:xfrm>
            <a:off x="0" y="365363"/>
            <a:ext cx="7772399" cy="400200"/>
          </a:xfrm>
          <a:prstGeom prst="rect">
            <a:avLst/>
          </a:prstGeom>
          <a:noFill/>
          <a:ln>
            <a:noFill/>
          </a:ln>
        </p:spPr>
        <p:txBody>
          <a:bodyPr spcFirstLastPara="1" wrap="square" lIns="91425" tIns="91425" rIns="91425" bIns="91425" numCol="1"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rPr>
              <a:t>Cover 1 (Green)</a:t>
            </a:r>
            <a:endParaRPr sz="1400" b="0" i="0" u="none" strike="noStrike" cap="none" dirty="0">
              <a:solidFill>
                <a:srgbClr val="000000"/>
              </a:solidFill>
              <a:latin typeface="Times New Roman" panose="02020603050405020304" pitchFamily="18" charset="0"/>
              <a:ea typeface="Calibri"/>
              <a:cs typeface="Times New Roman" panose="02020603050405020304" pitchFamily="18" charset="0"/>
              <a:sym typeface="Calibri"/>
            </a:endParaRPr>
          </a:p>
        </p:txBody>
      </p:sp>
      <p:sp>
        <p:nvSpPr>
          <p:cNvPr id="30" name="Google Shape;558;p31">
            <a:extLst>
              <a:ext uri="{FF2B5EF4-FFF2-40B4-BE49-F238E27FC236}">
                <a16:creationId xmlns:a16="http://schemas.microsoft.com/office/drawing/2014/main" id="{A0F045DF-31C4-BF42-BBB9-AE23D1EF9311}"/>
              </a:ext>
            </a:extLst>
          </p:cNvPr>
          <p:cNvSpPr/>
          <p:nvPr/>
        </p:nvSpPr>
        <p:spPr>
          <a:xfrm>
            <a:off x="3786711" y="1447820"/>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1" name="Google Shape;558;p31">
            <a:extLst>
              <a:ext uri="{FF2B5EF4-FFF2-40B4-BE49-F238E27FC236}">
                <a16:creationId xmlns:a16="http://schemas.microsoft.com/office/drawing/2014/main" id="{E3B1037B-4EEA-C744-B650-D3798D76187F}"/>
              </a:ext>
            </a:extLst>
          </p:cNvPr>
          <p:cNvSpPr/>
          <p:nvPr/>
        </p:nvSpPr>
        <p:spPr>
          <a:xfrm>
            <a:off x="3469278" y="1291042"/>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2" name="Google Shape;558;p31">
            <a:extLst>
              <a:ext uri="{FF2B5EF4-FFF2-40B4-BE49-F238E27FC236}">
                <a16:creationId xmlns:a16="http://schemas.microsoft.com/office/drawing/2014/main" id="{04757044-F1B8-954F-8599-20D52E9E4226}"/>
              </a:ext>
            </a:extLst>
          </p:cNvPr>
          <p:cNvSpPr/>
          <p:nvPr/>
        </p:nvSpPr>
        <p:spPr>
          <a:xfrm>
            <a:off x="2278430" y="1873746"/>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3" name="Google Shape;558;p31">
            <a:extLst>
              <a:ext uri="{FF2B5EF4-FFF2-40B4-BE49-F238E27FC236}">
                <a16:creationId xmlns:a16="http://schemas.microsoft.com/office/drawing/2014/main" id="{2A917CB2-B717-C343-9486-44464738A361}"/>
              </a:ext>
            </a:extLst>
          </p:cNvPr>
          <p:cNvSpPr/>
          <p:nvPr/>
        </p:nvSpPr>
        <p:spPr>
          <a:xfrm>
            <a:off x="1007831" y="2130055"/>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4" name="Google Shape;558;p31">
            <a:extLst>
              <a:ext uri="{FF2B5EF4-FFF2-40B4-BE49-F238E27FC236}">
                <a16:creationId xmlns:a16="http://schemas.microsoft.com/office/drawing/2014/main" id="{D2979A26-F40D-F24D-902F-B73B0DD78ABB}"/>
              </a:ext>
            </a:extLst>
          </p:cNvPr>
          <p:cNvSpPr/>
          <p:nvPr/>
        </p:nvSpPr>
        <p:spPr>
          <a:xfrm>
            <a:off x="5337799" y="1873746"/>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5" name="Google Shape;558;p31">
            <a:extLst>
              <a:ext uri="{FF2B5EF4-FFF2-40B4-BE49-F238E27FC236}">
                <a16:creationId xmlns:a16="http://schemas.microsoft.com/office/drawing/2014/main" id="{85250D9C-EBDC-9944-A443-7DB402689A6D}"/>
              </a:ext>
            </a:extLst>
          </p:cNvPr>
          <p:cNvSpPr/>
          <p:nvPr/>
        </p:nvSpPr>
        <p:spPr>
          <a:xfrm>
            <a:off x="6608917" y="2130055"/>
            <a:ext cx="156173" cy="157179"/>
          </a:xfrm>
          <a:prstGeom prst="ellipse">
            <a:avLst/>
          </a:prstGeom>
          <a:solidFill>
            <a:schemeClr val="lt1"/>
          </a:solidFill>
          <a:ln w="9525" cap="flat" cmpd="sng">
            <a:solidFill>
              <a:schemeClr val="dk1"/>
            </a:solidFill>
            <a:prstDash val="solid"/>
            <a:miter lim="800000"/>
            <a:headEnd type="none" w="sm" len="sm"/>
            <a:tailEnd type="none" w="sm" len="sm"/>
          </a:ln>
        </p:spPr>
        <p:txBody>
          <a:bodyPr spcFirstLastPara="1" wrap="square" lIns="0" tIns="0" rIns="0" bIns="0" numCol="1"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Roboto"/>
              <a:ea typeface="Roboto"/>
              <a:cs typeface="Roboto"/>
              <a:sym typeface="Roboto"/>
            </a:endParaRPr>
          </a:p>
        </p:txBody>
      </p:sp>
      <p:sp>
        <p:nvSpPr>
          <p:cNvPr id="36" name="Google Shape;562;p31">
            <a:extLst>
              <a:ext uri="{FF2B5EF4-FFF2-40B4-BE49-F238E27FC236}">
                <a16:creationId xmlns:a16="http://schemas.microsoft.com/office/drawing/2014/main" id="{22732E1F-1797-3841-9E57-31701F1BE2BE}"/>
              </a:ext>
            </a:extLst>
          </p:cNvPr>
          <p:cNvSpPr txBox="1"/>
          <p:nvPr/>
        </p:nvSpPr>
        <p:spPr>
          <a:xfrm>
            <a:off x="3956478" y="2609202"/>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M</a:t>
            </a:r>
            <a:endParaRPr sz="1400" b="0" i="0" u="none" strike="noStrike" cap="none" dirty="0">
              <a:solidFill>
                <a:srgbClr val="000000"/>
              </a:solidFill>
              <a:latin typeface="Arial"/>
              <a:ea typeface="Arial"/>
              <a:cs typeface="Arial"/>
              <a:sym typeface="Arial"/>
            </a:endParaRPr>
          </a:p>
        </p:txBody>
      </p:sp>
      <p:sp>
        <p:nvSpPr>
          <p:cNvPr id="37" name="Google Shape;562;p31">
            <a:extLst>
              <a:ext uri="{FF2B5EF4-FFF2-40B4-BE49-F238E27FC236}">
                <a16:creationId xmlns:a16="http://schemas.microsoft.com/office/drawing/2014/main" id="{61111CDE-5A61-2F43-9956-B9E4288DADFB}"/>
              </a:ext>
            </a:extLst>
          </p:cNvPr>
          <p:cNvSpPr txBox="1"/>
          <p:nvPr/>
        </p:nvSpPr>
        <p:spPr>
          <a:xfrm>
            <a:off x="3498351" y="2601143"/>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J</a:t>
            </a:r>
            <a:endParaRPr sz="1400" b="0" i="0" u="none" strike="noStrike" cap="none" dirty="0">
              <a:solidFill>
                <a:srgbClr val="000000"/>
              </a:solidFill>
              <a:latin typeface="Arial"/>
              <a:ea typeface="Arial"/>
              <a:cs typeface="Arial"/>
              <a:sym typeface="Arial"/>
            </a:endParaRPr>
          </a:p>
        </p:txBody>
      </p:sp>
      <p:sp>
        <p:nvSpPr>
          <p:cNvPr id="38" name="Google Shape;562;p31">
            <a:extLst>
              <a:ext uri="{FF2B5EF4-FFF2-40B4-BE49-F238E27FC236}">
                <a16:creationId xmlns:a16="http://schemas.microsoft.com/office/drawing/2014/main" id="{0FB91C0C-BAF0-7849-A942-8D670E8F8F07}"/>
              </a:ext>
            </a:extLst>
          </p:cNvPr>
          <p:cNvSpPr txBox="1"/>
          <p:nvPr/>
        </p:nvSpPr>
        <p:spPr>
          <a:xfrm>
            <a:off x="2435099" y="2355327"/>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S</a:t>
            </a:r>
            <a:endParaRPr sz="1400" b="0" i="0" u="none" strike="noStrike" cap="none" dirty="0">
              <a:solidFill>
                <a:srgbClr val="000000"/>
              </a:solidFill>
              <a:latin typeface="Arial"/>
              <a:ea typeface="Arial"/>
              <a:cs typeface="Arial"/>
              <a:sym typeface="Arial"/>
            </a:endParaRPr>
          </a:p>
        </p:txBody>
      </p:sp>
      <p:sp>
        <p:nvSpPr>
          <p:cNvPr id="39" name="Google Shape;562;p31">
            <a:extLst>
              <a:ext uri="{FF2B5EF4-FFF2-40B4-BE49-F238E27FC236}">
                <a16:creationId xmlns:a16="http://schemas.microsoft.com/office/drawing/2014/main" id="{F62FFC03-5800-A145-82E7-6EA28F724DB4}"/>
              </a:ext>
            </a:extLst>
          </p:cNvPr>
          <p:cNvSpPr txBox="1"/>
          <p:nvPr/>
        </p:nvSpPr>
        <p:spPr>
          <a:xfrm>
            <a:off x="4739549" y="2330270"/>
            <a:ext cx="28725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W</a:t>
            </a:r>
            <a:endParaRPr sz="1400" b="0" i="0" u="none" strike="noStrike" cap="none" dirty="0">
              <a:solidFill>
                <a:srgbClr val="000000"/>
              </a:solidFill>
              <a:latin typeface="Arial"/>
              <a:ea typeface="Arial"/>
              <a:cs typeface="Arial"/>
              <a:sym typeface="Arial"/>
            </a:endParaRPr>
          </a:p>
        </p:txBody>
      </p:sp>
      <p:sp>
        <p:nvSpPr>
          <p:cNvPr id="40" name="Google Shape;562;p31">
            <a:extLst>
              <a:ext uri="{FF2B5EF4-FFF2-40B4-BE49-F238E27FC236}">
                <a16:creationId xmlns:a16="http://schemas.microsoft.com/office/drawing/2014/main" id="{CDD6FAE8-3DE8-4047-871D-9A76712DFC4E}"/>
              </a:ext>
            </a:extLst>
          </p:cNvPr>
          <p:cNvSpPr txBox="1"/>
          <p:nvPr/>
        </p:nvSpPr>
        <p:spPr>
          <a:xfrm>
            <a:off x="5119295" y="3329992"/>
            <a:ext cx="43700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SS</a:t>
            </a:r>
            <a:endParaRPr sz="1400" b="0" i="0" u="none" strike="noStrike" cap="none" dirty="0">
              <a:solidFill>
                <a:srgbClr val="000000"/>
              </a:solidFill>
              <a:latin typeface="Arial"/>
              <a:ea typeface="Arial"/>
              <a:cs typeface="Arial"/>
              <a:sym typeface="Arial"/>
            </a:endParaRPr>
          </a:p>
        </p:txBody>
      </p:sp>
      <p:sp>
        <p:nvSpPr>
          <p:cNvPr id="41" name="Google Shape;562;p31">
            <a:extLst>
              <a:ext uri="{FF2B5EF4-FFF2-40B4-BE49-F238E27FC236}">
                <a16:creationId xmlns:a16="http://schemas.microsoft.com/office/drawing/2014/main" id="{83E9F177-4621-1D40-9BC6-3A8589116191}"/>
              </a:ext>
            </a:extLst>
          </p:cNvPr>
          <p:cNvSpPr txBox="1"/>
          <p:nvPr/>
        </p:nvSpPr>
        <p:spPr>
          <a:xfrm>
            <a:off x="2835220" y="3257188"/>
            <a:ext cx="43700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dirty="0"/>
              <a:t>FS</a:t>
            </a:r>
            <a:endParaRPr sz="1400" b="0" i="0" u="none" strike="noStrike" cap="none" dirty="0">
              <a:solidFill>
                <a:srgbClr val="000000"/>
              </a:solidFill>
              <a:latin typeface="Arial"/>
              <a:ea typeface="Arial"/>
              <a:cs typeface="Arial"/>
              <a:sym typeface="Arial"/>
            </a:endParaRPr>
          </a:p>
        </p:txBody>
      </p:sp>
      <p:sp>
        <p:nvSpPr>
          <p:cNvPr id="42" name="Google Shape;562;p31">
            <a:extLst>
              <a:ext uri="{FF2B5EF4-FFF2-40B4-BE49-F238E27FC236}">
                <a16:creationId xmlns:a16="http://schemas.microsoft.com/office/drawing/2014/main" id="{666C1502-8C7D-D545-9EC6-9B50DA7EEEDC}"/>
              </a:ext>
            </a:extLst>
          </p:cNvPr>
          <p:cNvSpPr txBox="1"/>
          <p:nvPr/>
        </p:nvSpPr>
        <p:spPr>
          <a:xfrm>
            <a:off x="1078238" y="2828748"/>
            <a:ext cx="43700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C</a:t>
            </a:r>
            <a:endParaRPr sz="1400" b="0" i="0" u="none" strike="noStrike" cap="none" dirty="0">
              <a:solidFill>
                <a:srgbClr val="000000"/>
              </a:solidFill>
              <a:latin typeface="Arial"/>
              <a:ea typeface="Arial"/>
              <a:cs typeface="Arial"/>
              <a:sym typeface="Arial"/>
            </a:endParaRPr>
          </a:p>
        </p:txBody>
      </p:sp>
      <p:sp>
        <p:nvSpPr>
          <p:cNvPr id="43" name="Google Shape;562;p31">
            <a:extLst>
              <a:ext uri="{FF2B5EF4-FFF2-40B4-BE49-F238E27FC236}">
                <a16:creationId xmlns:a16="http://schemas.microsoft.com/office/drawing/2014/main" id="{A0C375A1-8128-F74D-8342-CD20196992EC}"/>
              </a:ext>
            </a:extLst>
          </p:cNvPr>
          <p:cNvSpPr txBox="1"/>
          <p:nvPr/>
        </p:nvSpPr>
        <p:spPr>
          <a:xfrm>
            <a:off x="6390413" y="2979893"/>
            <a:ext cx="437008" cy="25387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C</a:t>
            </a:r>
            <a:endParaRPr sz="1400" b="0" i="0" u="none" strike="noStrike" cap="none" dirty="0">
              <a:solidFill>
                <a:srgbClr val="000000"/>
              </a:solidFill>
              <a:latin typeface="Arial"/>
              <a:ea typeface="Arial"/>
              <a:cs typeface="Arial"/>
              <a:sym typeface="Arial"/>
            </a:endParaRPr>
          </a:p>
        </p:txBody>
      </p:sp>
      <p:cxnSp>
        <p:nvCxnSpPr>
          <p:cNvPr id="3" name="Straight Connector 2">
            <a:extLst>
              <a:ext uri="{FF2B5EF4-FFF2-40B4-BE49-F238E27FC236}">
                <a16:creationId xmlns:a16="http://schemas.microsoft.com/office/drawing/2014/main" id="{324AA2B8-0DA5-D942-80E2-628BFCA0067B}"/>
              </a:ext>
            </a:extLst>
          </p:cNvPr>
          <p:cNvCxnSpPr>
            <a:cxnSpLocks/>
            <a:endCxn id="37" idx="0"/>
          </p:cNvCxnSpPr>
          <p:nvPr/>
        </p:nvCxnSpPr>
        <p:spPr>
          <a:xfrm>
            <a:off x="3570274" y="1526409"/>
            <a:ext cx="71706" cy="1074734"/>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2A1D4D3B-F7EF-4A4C-A68A-0AB2C9F7C3E1}"/>
              </a:ext>
            </a:extLst>
          </p:cNvPr>
          <p:cNvCxnSpPr>
            <a:cxnSpLocks/>
          </p:cNvCxnSpPr>
          <p:nvPr/>
        </p:nvCxnSpPr>
        <p:spPr>
          <a:xfrm flipH="1">
            <a:off x="5304930" y="2130055"/>
            <a:ext cx="110955" cy="119993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52B8F6FA-212C-0747-A0D6-16330509FCA6}"/>
              </a:ext>
            </a:extLst>
          </p:cNvPr>
          <p:cNvCxnSpPr>
            <a:cxnSpLocks/>
          </p:cNvCxnSpPr>
          <p:nvPr/>
        </p:nvCxnSpPr>
        <p:spPr>
          <a:xfrm flipH="1">
            <a:off x="6553439" y="2318505"/>
            <a:ext cx="55478" cy="764118"/>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52" name="Google Shape;562;p31">
            <a:extLst>
              <a:ext uri="{FF2B5EF4-FFF2-40B4-BE49-F238E27FC236}">
                <a16:creationId xmlns:a16="http://schemas.microsoft.com/office/drawing/2014/main" id="{A0CE0B1B-A85F-C849-A5CA-6815B4147E8A}"/>
              </a:ext>
            </a:extLst>
          </p:cNvPr>
          <p:cNvSpPr txBox="1"/>
          <p:nvPr/>
        </p:nvSpPr>
        <p:spPr>
          <a:xfrm>
            <a:off x="3707571" y="2764490"/>
            <a:ext cx="1196052" cy="215403"/>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800" b="0" i="0" u="none" strike="noStrike" cap="none" dirty="0">
                <a:solidFill>
                  <a:srgbClr val="000000"/>
                </a:solidFill>
                <a:latin typeface="Arial"/>
                <a:ea typeface="Arial"/>
                <a:cs typeface="Arial"/>
                <a:sym typeface="Arial"/>
              </a:rPr>
              <a:t>Sit on the QB</a:t>
            </a:r>
            <a:endParaRPr sz="1050" b="0" i="0" u="none" strike="noStrike" cap="none" dirty="0">
              <a:solidFill>
                <a:srgbClr val="000000"/>
              </a:solidFill>
              <a:latin typeface="Arial"/>
              <a:ea typeface="Arial"/>
              <a:cs typeface="Arial"/>
              <a:sym typeface="Arial"/>
            </a:endParaRPr>
          </a:p>
        </p:txBody>
      </p:sp>
      <p:cxnSp>
        <p:nvCxnSpPr>
          <p:cNvPr id="9" name="Straight Arrow Connector 8">
            <a:extLst>
              <a:ext uri="{FF2B5EF4-FFF2-40B4-BE49-F238E27FC236}">
                <a16:creationId xmlns:a16="http://schemas.microsoft.com/office/drawing/2014/main" id="{9A20FB72-52E6-F44E-87D1-4246FC96E8EF}"/>
              </a:ext>
            </a:extLst>
          </p:cNvPr>
          <p:cNvCxnSpPr>
            <a:stCxn id="41" idx="2"/>
          </p:cNvCxnSpPr>
          <p:nvPr/>
        </p:nvCxnSpPr>
        <p:spPr>
          <a:xfrm>
            <a:off x="3053724" y="3511063"/>
            <a:ext cx="1015592" cy="5770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59534250-C035-8348-A38D-F80C8A4E0AAE}"/>
              </a:ext>
            </a:extLst>
          </p:cNvPr>
          <p:cNvCxnSpPr>
            <a:cxnSpLocks/>
          </p:cNvCxnSpPr>
          <p:nvPr/>
        </p:nvCxnSpPr>
        <p:spPr>
          <a:xfrm>
            <a:off x="2479696" y="2014363"/>
            <a:ext cx="95026" cy="379781"/>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BC34F580-1685-834B-8BA6-5A357B0B935B}"/>
              </a:ext>
            </a:extLst>
          </p:cNvPr>
          <p:cNvCxnSpPr>
            <a:cxnSpLocks/>
          </p:cNvCxnSpPr>
          <p:nvPr/>
        </p:nvCxnSpPr>
        <p:spPr>
          <a:xfrm>
            <a:off x="1203036" y="2318505"/>
            <a:ext cx="52572" cy="54457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EEF2D315-6BEF-784B-935B-D02D387CC801}"/>
              </a:ext>
            </a:extLst>
          </p:cNvPr>
          <p:cNvCxnSpPr>
            <a:stCxn id="39" idx="0"/>
          </p:cNvCxnSpPr>
          <p:nvPr/>
        </p:nvCxnSpPr>
        <p:spPr>
          <a:xfrm flipH="1" flipV="1">
            <a:off x="4572000" y="2130055"/>
            <a:ext cx="311178" cy="2002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A8F551D2-0E03-5F41-8D8D-47E5ECEAAEA9}"/>
              </a:ext>
            </a:extLst>
          </p:cNvPr>
          <p:cNvSpPr>
            <a:spLocks noGrp="1"/>
          </p:cNvSpPr>
          <p:nvPr>
            <p:ph type="sldNum" idx="12"/>
          </p:nvPr>
        </p:nvSpPr>
        <p:spPr/>
        <p:txBody>
          <a:bodyPr/>
          <a:lstStyle/>
          <a:p>
            <a:fld id="{00000000-1234-1234-1234-123412341234}" type="slidenum">
              <a:rPr lang="en-US" smtClean="0"/>
              <a:pPr/>
              <a:t>68</a:t>
            </a:fld>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43"/>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740" name="Google Shape;740;p43"/>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741" name="Google Shape;741;p43"/>
          <p:cNvGraphicFramePr/>
          <p:nvPr>
            <p:extLst>
              <p:ext uri="{D42A27DB-BD31-4B8C-83A1-F6EECF244321}">
                <p14:modId xmlns:p14="http://schemas.microsoft.com/office/powerpoint/2010/main" val="457126275"/>
              </p:ext>
            </p:extLst>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r>
                        <a:rPr lang="en-US" sz="1400" dirty="0">
                          <a:solidFill>
                            <a:schemeClr val="dk1"/>
                          </a:solidFill>
                          <a:latin typeface="Times New Roman" panose="02020603050405020304" pitchFamily="18" charset="0"/>
                          <a:cs typeface="Times New Roman" panose="02020603050405020304" pitchFamily="18" charset="0"/>
                        </a:rPr>
                        <a:t>Versus Empty</a:t>
                      </a: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pic>
        <p:nvPicPr>
          <p:cNvPr id="743" name="Google Shape;743;p43"/>
          <p:cNvPicPr preferRelativeResize="0"/>
          <p:nvPr/>
        </p:nvPicPr>
        <p:blipFill>
          <a:blip r:embed="rId4">
            <a:alphaModFix/>
          </a:blip>
          <a:stretch>
            <a:fillRect/>
          </a:stretch>
        </p:blipFill>
        <p:spPr>
          <a:xfrm>
            <a:off x="842918" y="1384577"/>
            <a:ext cx="2586082" cy="1706095"/>
          </a:xfrm>
          <a:prstGeom prst="rect">
            <a:avLst/>
          </a:prstGeom>
          <a:noFill/>
          <a:ln>
            <a:noFill/>
          </a:ln>
        </p:spPr>
      </p:pic>
      <p:sp>
        <p:nvSpPr>
          <p:cNvPr id="3" name="Slide Number Placeholder 2">
            <a:extLst>
              <a:ext uri="{FF2B5EF4-FFF2-40B4-BE49-F238E27FC236}">
                <a16:creationId xmlns:a16="http://schemas.microsoft.com/office/drawing/2014/main" id="{281902CD-150F-A64E-86A5-EE6ED323B578}"/>
              </a:ext>
            </a:extLst>
          </p:cNvPr>
          <p:cNvSpPr>
            <a:spLocks noGrp="1"/>
          </p:cNvSpPr>
          <p:nvPr>
            <p:ph type="sldNum" idx="12"/>
          </p:nvPr>
        </p:nvSpPr>
        <p:spPr/>
        <p:txBody>
          <a:bodyPr/>
          <a:lstStyle/>
          <a:p>
            <a:fld id="{00000000-1234-1234-1234-123412341234}"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7"/>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28" name="Google Shape;128;p7"/>
          <p:cNvSpPr txBox="1"/>
          <p:nvPr/>
        </p:nvSpPr>
        <p:spPr>
          <a:xfrm>
            <a:off x="0" y="448018"/>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Preface</a:t>
            </a:r>
            <a:endParaRPr sz="1400" b="0" i="0" u="none" strike="noStrike" cap="none">
              <a:solidFill>
                <a:srgbClr val="000000"/>
              </a:solidFill>
              <a:latin typeface="Arial"/>
              <a:ea typeface="Arial"/>
              <a:cs typeface="Arial"/>
              <a:sym typeface="Arial"/>
            </a:endParaRPr>
          </a:p>
        </p:txBody>
      </p:sp>
      <p:sp>
        <p:nvSpPr>
          <p:cNvPr id="130" name="Google Shape;130;p7"/>
          <p:cNvSpPr txBox="1"/>
          <p:nvPr/>
        </p:nvSpPr>
        <p:spPr>
          <a:xfrm>
            <a:off x="779715" y="1612758"/>
            <a:ext cx="6091500" cy="52770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2829"/>
              <a:buFont typeface="Arial"/>
              <a:buNone/>
            </a:pPr>
            <a:r>
              <a:rPr lang="en-US" sz="2829" b="0" i="0" u="none" strike="noStrike" cap="none">
                <a:solidFill>
                  <a:srgbClr val="0A0A0A"/>
                </a:solidFill>
                <a:latin typeface="Raleway"/>
                <a:ea typeface="Raleway"/>
                <a:cs typeface="Raleway"/>
                <a:sym typeface="Raleway"/>
              </a:rPr>
              <a:t>​</a:t>
            </a:r>
            <a:endParaRPr sz="2829" b="0" i="0" u="none" strike="noStrike" cap="none">
              <a:solidFill>
                <a:schemeClr val="dk1"/>
              </a:solidFill>
              <a:latin typeface="Calibri"/>
              <a:ea typeface="Calibri"/>
              <a:cs typeface="Calibri"/>
              <a:sym typeface="Calibri"/>
            </a:endParaRPr>
          </a:p>
        </p:txBody>
      </p:sp>
      <p:sp>
        <p:nvSpPr>
          <p:cNvPr id="131" name="Google Shape;131;p7"/>
          <p:cNvSpPr txBox="1"/>
          <p:nvPr/>
        </p:nvSpPr>
        <p:spPr>
          <a:xfrm>
            <a:off x="457200" y="1155904"/>
            <a:ext cx="6858000" cy="6555600"/>
          </a:xfrm>
          <a:prstGeom prst="rect">
            <a:avLst/>
          </a:prstGeom>
          <a:noFill/>
          <a:ln>
            <a:noFill/>
          </a:ln>
        </p:spPr>
        <p:txBody>
          <a:bodyPr spcFirstLastPara="1" wrap="square" lIns="91425" tIns="45700" rIns="91425" bIns="45700" numCol="1" anchor="t" anchorCtr="0">
            <a:spAutoFit/>
          </a:bodyPr>
          <a:lstStyle/>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Creating a defensive system that is reliable and consistent can be extremely difficult in today’s game of football. Offenses are on fire in today’s game with the many motions, shifts, and tricks that can </a:t>
            </a:r>
            <a:r>
              <a:rPr lang="en-US" dirty="0">
                <a:latin typeface="Times New Roman"/>
                <a:ea typeface="Times New Roman"/>
                <a:cs typeface="Times New Roman"/>
                <a:sym typeface="Times New Roman"/>
              </a:rPr>
              <a:t>expose a defense </a:t>
            </a:r>
            <a:r>
              <a:rPr lang="en-US" sz="1400" b="0" i="0" u="none" strike="noStrike" cap="none" dirty="0">
                <a:solidFill>
                  <a:srgbClr val="000000"/>
                </a:solidFill>
                <a:latin typeface="Times New Roman"/>
                <a:ea typeface="Times New Roman"/>
                <a:cs typeface="Times New Roman"/>
                <a:sym typeface="Times New Roman"/>
              </a:rPr>
              <a:t> to many different styles of play.</a:t>
            </a:r>
            <a:endParaRPr sz="14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This workbook is meant for you and your defensive staff or head coach to go think through the many questions that you will need to answer about how you need to build your defense in order to be successful in the league that your team is in. While you won’t be able to cover everything in this workbook</a:t>
            </a:r>
            <a:r>
              <a:rPr lang="en-US" dirty="0">
                <a:latin typeface="Times New Roman"/>
                <a:ea typeface="Times New Roman"/>
                <a:cs typeface="Times New Roman"/>
                <a:sym typeface="Times New Roman"/>
              </a:rPr>
              <a:t>, you will have a solid foundation to build your defense to your needs.</a:t>
            </a:r>
            <a:endParaRPr sz="14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Each section is built around a certain topic or question that you need to work through prior to the season so that you can build your defense knowing you have addressed the major points and concerns that lead to successful defenses.</a:t>
            </a:r>
            <a:endParaRPr sz="1400" b="0" i="0" u="none" strike="noStrike" cap="none" dirty="0">
              <a:solidFill>
                <a:srgbClr val="000000"/>
              </a:solidFill>
              <a:latin typeface="Arial"/>
              <a:ea typeface="Arial"/>
              <a:cs typeface="Arial"/>
              <a:sym typeface="Arial"/>
            </a:endParaRP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400"/>
              <a:buFont typeface="Arial"/>
              <a:buNone/>
            </a:pPr>
            <a:r>
              <a:rPr lang="en-US" sz="1400" b="0" i="0" u="none" strike="noStrike" cap="none" dirty="0">
                <a:solidFill>
                  <a:schemeClr val="dk1"/>
                </a:solidFill>
                <a:latin typeface="Times New Roman"/>
                <a:ea typeface="Times New Roman"/>
                <a:cs typeface="Times New Roman"/>
                <a:sym typeface="Times New Roman"/>
              </a:rPr>
              <a:t>My hope is that by working through this book, you will have a much better understanding of your own team and system. </a:t>
            </a:r>
          </a:p>
          <a:p>
            <a:pPr marL="0" marR="0" lvl="0" indent="0" algn="just" rtl="0">
              <a:lnSpc>
                <a:spcPct val="150000"/>
              </a:lnSpc>
              <a:spcBef>
                <a:spcPts val="0"/>
              </a:spcBef>
              <a:spcAft>
                <a:spcPts val="0"/>
              </a:spcAft>
              <a:buClr>
                <a:srgbClr val="000000"/>
              </a:buClr>
              <a:buSzPts val="1400"/>
              <a:buFont typeface="Arial"/>
              <a:buNone/>
            </a:pPr>
            <a:endParaRPr sz="1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200"/>
              <a:buFont typeface="Arial"/>
              <a:buNone/>
            </a:pPr>
            <a:r>
              <a:rPr lang="en-US" sz="1400" b="0" i="0" u="none" strike="noStrike" cap="none" dirty="0">
                <a:solidFill>
                  <a:schemeClr val="dk1"/>
                </a:solidFill>
                <a:latin typeface="Times New Roman"/>
                <a:ea typeface="Times New Roman"/>
                <a:cs typeface="Times New Roman"/>
                <a:sym typeface="Times New Roman"/>
              </a:rPr>
              <a:t>My contact information is:</a:t>
            </a:r>
            <a:endParaRPr sz="1400" b="0" i="0" u="none" strike="noStrike" cap="none" dirty="0">
              <a:solidFill>
                <a:srgbClr val="000000"/>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200"/>
              <a:buFont typeface="Arial"/>
              <a:buNone/>
            </a:pPr>
            <a:r>
              <a:rPr lang="en-US" sz="1400" b="0" i="0" u="sng" strike="noStrike" cap="none" dirty="0">
                <a:solidFill>
                  <a:schemeClr val="dk1"/>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FBCoachSimpson@gmail.com</a:t>
            </a:r>
            <a:endParaRPr sz="1400" b="0" i="0" u="none" strike="noStrike" cap="none" dirty="0">
              <a:solidFill>
                <a:schemeClr val="dk1"/>
              </a:solidFill>
              <a:latin typeface="Times New Roman"/>
              <a:ea typeface="Times New Roman"/>
              <a:cs typeface="Times New Roman"/>
              <a:sym typeface="Times New Roman"/>
            </a:endParaRPr>
          </a:p>
          <a:p>
            <a:pPr marL="0" marR="0" lvl="0" indent="0" algn="just" rtl="0">
              <a:lnSpc>
                <a:spcPct val="150000"/>
              </a:lnSpc>
              <a:spcBef>
                <a:spcPts val="0"/>
              </a:spcBef>
              <a:spcAft>
                <a:spcPts val="0"/>
              </a:spcAft>
              <a:buClr>
                <a:srgbClr val="000000"/>
              </a:buClr>
              <a:buSzPts val="1200"/>
              <a:buFont typeface="Arial"/>
              <a:buNone/>
            </a:pPr>
            <a:r>
              <a:rPr lang="en-US" sz="1400" b="0" i="0" u="none" strike="noStrike" cap="none" dirty="0">
                <a:solidFill>
                  <a:schemeClr val="dk1"/>
                </a:solidFill>
                <a:latin typeface="Times New Roman"/>
                <a:ea typeface="Times New Roman"/>
                <a:cs typeface="Times New Roman"/>
                <a:sym typeface="Times New Roman"/>
              </a:rPr>
              <a:t>334-549-9382</a:t>
            </a:r>
            <a:endParaRPr sz="1400" b="0" i="0" u="none" strike="noStrike" cap="none" dirty="0">
              <a:solidFill>
                <a:srgbClr val="000000"/>
              </a:solidFill>
              <a:latin typeface="Times New Roman"/>
              <a:ea typeface="Times New Roman"/>
              <a:cs typeface="Times New Roman"/>
              <a:sym typeface="Times New Roman"/>
            </a:endParaRPr>
          </a:p>
        </p:txBody>
      </p:sp>
      <p:sp>
        <p:nvSpPr>
          <p:cNvPr id="132" name="Google Shape;132;p7"/>
          <p:cNvSpPr txBox="1"/>
          <p:nvPr/>
        </p:nvSpPr>
        <p:spPr>
          <a:xfrm>
            <a:off x="1556250" y="7568499"/>
            <a:ext cx="4659900" cy="1754286"/>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numCol="1" anchor="t" anchorCtr="0">
            <a:spAutoFit/>
          </a:bodyPr>
          <a:lstStyle/>
          <a:p>
            <a:pPr marL="0" marR="0" lvl="0" indent="0" algn="ctr" rtl="0">
              <a:lnSpc>
                <a:spcPct val="150000"/>
              </a:lnSpc>
              <a:spcBef>
                <a:spcPts val="0"/>
              </a:spcBef>
              <a:spcAft>
                <a:spcPts val="0"/>
              </a:spcAft>
              <a:buClr>
                <a:srgbClr val="000000"/>
              </a:buClr>
              <a:buSzPts val="1200"/>
              <a:buFont typeface="Arial"/>
              <a:buNone/>
            </a:pPr>
            <a:r>
              <a:rPr lang="en-US" sz="1200" b="1" i="0" u="none" strike="noStrike" cap="none" dirty="0">
                <a:solidFill>
                  <a:schemeClr val="dk1"/>
                </a:solidFill>
                <a:latin typeface="Roboto"/>
                <a:ea typeface="Roboto"/>
                <a:cs typeface="Roboto"/>
                <a:sym typeface="Roboto"/>
              </a:rPr>
              <a:t>DISCLAIMER</a:t>
            </a:r>
            <a:endParaRPr sz="14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I am very thankful that you chose to purchase this workbook whether that be print or digital. I understand that it is easy to share documents online these days, but I would appreciate if you did not.</a:t>
            </a:r>
            <a:endParaRPr sz="12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0" i="0" u="none" strike="noStrike" cap="none" dirty="0">
                <a:solidFill>
                  <a:schemeClr val="dk1"/>
                </a:solidFill>
                <a:latin typeface="Times New Roman"/>
                <a:ea typeface="Times New Roman"/>
                <a:cs typeface="Times New Roman"/>
                <a:sym typeface="Times New Roman"/>
              </a:rPr>
              <a:t>If you got this workbook for free, please consider supporting me at</a:t>
            </a:r>
            <a:endParaRPr sz="12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200"/>
              <a:buFont typeface="Arial"/>
              <a:buNone/>
            </a:pPr>
            <a:r>
              <a:rPr lang="en-US" sz="1200" b="0" i="0" u="sng" strike="noStrike" cap="none" dirty="0">
                <a:solidFill>
                  <a:schemeClr val="dk1"/>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fbcoachsimpson.com</a:t>
            </a:r>
            <a:endParaRPr sz="1200" b="0" i="0" u="none" strike="noStrike" cap="none" dirty="0">
              <a:solidFill>
                <a:schemeClr val="dk1"/>
              </a:solidFill>
              <a:latin typeface="Times New Roman"/>
              <a:ea typeface="Times New Roman"/>
              <a:cs typeface="Times New Roman"/>
              <a:sym typeface="Times New Roman"/>
            </a:endParaRPr>
          </a:p>
        </p:txBody>
      </p:sp>
      <p:sp>
        <p:nvSpPr>
          <p:cNvPr id="3" name="Slide Number Placeholder 2">
            <a:extLst>
              <a:ext uri="{FF2B5EF4-FFF2-40B4-BE49-F238E27FC236}">
                <a16:creationId xmlns:a16="http://schemas.microsoft.com/office/drawing/2014/main" id="{06C11B85-D7B9-E74D-903D-11CA9FF19D22}"/>
              </a:ext>
            </a:extLst>
          </p:cNvPr>
          <p:cNvSpPr>
            <a:spLocks noGrp="1"/>
          </p:cNvSpPr>
          <p:nvPr>
            <p:ph type="sldNum" idx="12"/>
          </p:nvPr>
        </p:nvSpPr>
        <p:spPr/>
        <p:txBody>
          <a:bodyPr/>
          <a:lstStyle/>
          <a:p>
            <a:fld id="{00000000-1234-1234-1234-123412341234}" type="slidenum">
              <a:rPr lang="en-US" smtClean="0"/>
              <a:pPr/>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42"/>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728" name="Google Shape;728;p42"/>
          <p:cNvGraphicFramePr/>
          <p:nvPr>
            <p:extLst>
              <p:ext uri="{D42A27DB-BD31-4B8C-83A1-F6EECF244321}">
                <p14:modId xmlns:p14="http://schemas.microsoft.com/office/powerpoint/2010/main" val="1858298472"/>
              </p:ext>
            </p:extLst>
          </p:nvPr>
        </p:nvGraphicFramePr>
        <p:xfrm>
          <a:off x="522435" y="5217068"/>
          <a:ext cx="6727525" cy="341405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Assignments/Notes</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810546427"/>
                  </a:ext>
                </a:extLst>
              </a:tr>
            </a:tbl>
          </a:graphicData>
        </a:graphic>
      </p:graphicFrame>
      <p:cxnSp>
        <p:nvCxnSpPr>
          <p:cNvPr id="729" name="Google Shape;729;p42"/>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A11E1829-BB4D-DC4F-A3C3-20AC1A98539D}"/>
              </a:ext>
            </a:extLst>
          </p:cNvPr>
          <p:cNvSpPr>
            <a:spLocks noGrp="1"/>
          </p:cNvSpPr>
          <p:nvPr>
            <p:ph type="sldNum" idx="12"/>
          </p:nvPr>
        </p:nvSpPr>
        <p:spPr/>
        <p:txBody>
          <a:bodyPr/>
          <a:lstStyle/>
          <a:p>
            <a:fld id="{00000000-1234-1234-1234-123412341234}" type="slidenum">
              <a:rPr lang="en-US" smtClean="0"/>
              <a:pPr/>
              <a:t>70</a:t>
            </a:fld>
            <a:endParaRPr lang="en-US" dirty="0"/>
          </a:p>
        </p:txBody>
      </p:sp>
    </p:spTree>
    <p:extLst>
      <p:ext uri="{BB962C8B-B14F-4D97-AF65-F5344CB8AC3E}">
        <p14:creationId xmlns:p14="http://schemas.microsoft.com/office/powerpoint/2010/main" val="157958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43"/>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740" name="Google Shape;740;p43"/>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741" name="Google Shape;741;p43"/>
          <p:cNvGraphicFramePr/>
          <p:nvPr>
            <p:extLst>
              <p:ext uri="{D42A27DB-BD31-4B8C-83A1-F6EECF244321}">
                <p14:modId xmlns:p14="http://schemas.microsoft.com/office/powerpoint/2010/main" val="2084037338"/>
              </p:ext>
            </p:extLst>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DBB5E935-D4B1-3948-A8F8-8C362C39E88B}"/>
              </a:ext>
            </a:extLst>
          </p:cNvPr>
          <p:cNvSpPr>
            <a:spLocks noGrp="1"/>
          </p:cNvSpPr>
          <p:nvPr>
            <p:ph type="sldNum" idx="12"/>
          </p:nvPr>
        </p:nvSpPr>
        <p:spPr/>
        <p:txBody>
          <a:bodyPr/>
          <a:lstStyle/>
          <a:p>
            <a:fld id="{00000000-1234-1234-1234-123412341234}" type="slidenum">
              <a:rPr lang="en-US" smtClean="0"/>
              <a:pPr/>
              <a:t>71</a:t>
            </a:fld>
            <a:endParaRPr lang="en-US" dirty="0"/>
          </a:p>
        </p:txBody>
      </p:sp>
    </p:spTree>
    <p:extLst>
      <p:ext uri="{BB962C8B-B14F-4D97-AF65-F5344CB8AC3E}">
        <p14:creationId xmlns:p14="http://schemas.microsoft.com/office/powerpoint/2010/main" val="526994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42"/>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728" name="Google Shape;728;p42"/>
          <p:cNvGraphicFramePr/>
          <p:nvPr/>
        </p:nvGraphicFramePr>
        <p:xfrm>
          <a:off x="522435" y="5217068"/>
          <a:ext cx="6727525" cy="341405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Assignments/Notes</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810546427"/>
                  </a:ext>
                </a:extLst>
              </a:tr>
            </a:tbl>
          </a:graphicData>
        </a:graphic>
      </p:graphicFrame>
      <p:cxnSp>
        <p:nvCxnSpPr>
          <p:cNvPr id="729" name="Google Shape;729;p42"/>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587E3E4C-7E00-EB42-8407-66853811FA87}"/>
              </a:ext>
            </a:extLst>
          </p:cNvPr>
          <p:cNvSpPr>
            <a:spLocks noGrp="1"/>
          </p:cNvSpPr>
          <p:nvPr>
            <p:ph type="sldNum" idx="12"/>
          </p:nvPr>
        </p:nvSpPr>
        <p:spPr/>
        <p:txBody>
          <a:bodyPr/>
          <a:lstStyle/>
          <a:p>
            <a:fld id="{00000000-1234-1234-1234-123412341234}" type="slidenum">
              <a:rPr lang="en-US" smtClean="0"/>
              <a:pPr/>
              <a:t>72</a:t>
            </a:fld>
            <a:endParaRPr lang="en-US" dirty="0"/>
          </a:p>
        </p:txBody>
      </p:sp>
    </p:spTree>
    <p:extLst>
      <p:ext uri="{BB962C8B-B14F-4D97-AF65-F5344CB8AC3E}">
        <p14:creationId xmlns:p14="http://schemas.microsoft.com/office/powerpoint/2010/main" val="35878874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43"/>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740" name="Google Shape;740;p43"/>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741" name="Google Shape;741;p43"/>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18CAF88B-8629-CB43-B34F-8ADD68673058}"/>
              </a:ext>
            </a:extLst>
          </p:cNvPr>
          <p:cNvSpPr>
            <a:spLocks noGrp="1"/>
          </p:cNvSpPr>
          <p:nvPr>
            <p:ph type="sldNum" idx="12"/>
          </p:nvPr>
        </p:nvSpPr>
        <p:spPr/>
        <p:txBody>
          <a:bodyPr/>
          <a:lstStyle/>
          <a:p>
            <a:fld id="{00000000-1234-1234-1234-123412341234}" type="slidenum">
              <a:rPr lang="en-US" smtClean="0"/>
              <a:pPr/>
              <a:t>73</a:t>
            </a:fld>
            <a:endParaRPr lang="en-US" dirty="0"/>
          </a:p>
        </p:txBody>
      </p:sp>
    </p:spTree>
    <p:extLst>
      <p:ext uri="{BB962C8B-B14F-4D97-AF65-F5344CB8AC3E}">
        <p14:creationId xmlns:p14="http://schemas.microsoft.com/office/powerpoint/2010/main" val="22581645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42"/>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728" name="Google Shape;728;p42"/>
          <p:cNvGraphicFramePr/>
          <p:nvPr/>
        </p:nvGraphicFramePr>
        <p:xfrm>
          <a:off x="522435" y="5217068"/>
          <a:ext cx="6727525" cy="341405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Assignments/Notes</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810546427"/>
                  </a:ext>
                </a:extLst>
              </a:tr>
            </a:tbl>
          </a:graphicData>
        </a:graphic>
      </p:graphicFrame>
      <p:cxnSp>
        <p:nvCxnSpPr>
          <p:cNvPr id="729" name="Google Shape;729;p42"/>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EFDC1E17-79DD-9E40-9D20-E3EC9B28BC19}"/>
              </a:ext>
            </a:extLst>
          </p:cNvPr>
          <p:cNvSpPr>
            <a:spLocks noGrp="1"/>
          </p:cNvSpPr>
          <p:nvPr>
            <p:ph type="sldNum" idx="12"/>
          </p:nvPr>
        </p:nvSpPr>
        <p:spPr/>
        <p:txBody>
          <a:bodyPr/>
          <a:lstStyle/>
          <a:p>
            <a:fld id="{00000000-1234-1234-1234-123412341234}" type="slidenum">
              <a:rPr lang="en-US" smtClean="0"/>
              <a:pPr/>
              <a:t>74</a:t>
            </a:fld>
            <a:endParaRPr lang="en-US" dirty="0"/>
          </a:p>
        </p:txBody>
      </p:sp>
    </p:spTree>
    <p:extLst>
      <p:ext uri="{BB962C8B-B14F-4D97-AF65-F5344CB8AC3E}">
        <p14:creationId xmlns:p14="http://schemas.microsoft.com/office/powerpoint/2010/main" val="21732401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43"/>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740" name="Google Shape;740;p43"/>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741" name="Google Shape;741;p43"/>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ABF162C7-C3EB-954F-8191-ABCF92E30048}"/>
              </a:ext>
            </a:extLst>
          </p:cNvPr>
          <p:cNvSpPr>
            <a:spLocks noGrp="1"/>
          </p:cNvSpPr>
          <p:nvPr>
            <p:ph type="sldNum" idx="12"/>
          </p:nvPr>
        </p:nvSpPr>
        <p:spPr/>
        <p:txBody>
          <a:bodyPr/>
          <a:lstStyle/>
          <a:p>
            <a:fld id="{00000000-1234-1234-1234-123412341234}" type="slidenum">
              <a:rPr lang="en-US" smtClean="0"/>
              <a:pPr/>
              <a:t>75</a:t>
            </a:fld>
            <a:endParaRPr lang="en-US" dirty="0"/>
          </a:p>
        </p:txBody>
      </p:sp>
    </p:spTree>
    <p:extLst>
      <p:ext uri="{BB962C8B-B14F-4D97-AF65-F5344CB8AC3E}">
        <p14:creationId xmlns:p14="http://schemas.microsoft.com/office/powerpoint/2010/main" val="41127438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42"/>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728" name="Google Shape;728;p42"/>
          <p:cNvGraphicFramePr/>
          <p:nvPr/>
        </p:nvGraphicFramePr>
        <p:xfrm>
          <a:off x="522435" y="5217068"/>
          <a:ext cx="6727525" cy="341405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Assignments/Notes</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810546427"/>
                  </a:ext>
                </a:extLst>
              </a:tr>
            </a:tbl>
          </a:graphicData>
        </a:graphic>
      </p:graphicFrame>
      <p:cxnSp>
        <p:nvCxnSpPr>
          <p:cNvPr id="729" name="Google Shape;729;p42"/>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2DC22422-EDB9-DA49-AD10-0C0BA3C70E2F}"/>
              </a:ext>
            </a:extLst>
          </p:cNvPr>
          <p:cNvSpPr>
            <a:spLocks noGrp="1"/>
          </p:cNvSpPr>
          <p:nvPr>
            <p:ph type="sldNum" idx="12"/>
          </p:nvPr>
        </p:nvSpPr>
        <p:spPr/>
        <p:txBody>
          <a:bodyPr/>
          <a:lstStyle/>
          <a:p>
            <a:fld id="{00000000-1234-1234-1234-123412341234}" type="slidenum">
              <a:rPr lang="en-US" smtClean="0"/>
              <a:pPr/>
              <a:t>76</a:t>
            </a:fld>
            <a:endParaRPr lang="en-US" dirty="0"/>
          </a:p>
        </p:txBody>
      </p:sp>
    </p:spTree>
    <p:extLst>
      <p:ext uri="{BB962C8B-B14F-4D97-AF65-F5344CB8AC3E}">
        <p14:creationId xmlns:p14="http://schemas.microsoft.com/office/powerpoint/2010/main" val="30129997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43"/>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740" name="Google Shape;740;p43"/>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741" name="Google Shape;741;p43"/>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726EF064-ABCC-D741-8C6E-4F62DF0D0B47}"/>
              </a:ext>
            </a:extLst>
          </p:cNvPr>
          <p:cNvSpPr>
            <a:spLocks noGrp="1"/>
          </p:cNvSpPr>
          <p:nvPr>
            <p:ph type="sldNum" idx="12"/>
          </p:nvPr>
        </p:nvSpPr>
        <p:spPr/>
        <p:txBody>
          <a:bodyPr/>
          <a:lstStyle/>
          <a:p>
            <a:fld id="{00000000-1234-1234-1234-123412341234}" type="slidenum">
              <a:rPr lang="en-US" smtClean="0"/>
              <a:pPr/>
              <a:t>77</a:t>
            </a:fld>
            <a:endParaRPr lang="en-US" dirty="0"/>
          </a:p>
        </p:txBody>
      </p:sp>
    </p:spTree>
    <p:extLst>
      <p:ext uri="{BB962C8B-B14F-4D97-AF65-F5344CB8AC3E}">
        <p14:creationId xmlns:p14="http://schemas.microsoft.com/office/powerpoint/2010/main" val="35923036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42"/>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728" name="Google Shape;728;p42"/>
          <p:cNvGraphicFramePr/>
          <p:nvPr/>
        </p:nvGraphicFramePr>
        <p:xfrm>
          <a:off x="522435" y="5217068"/>
          <a:ext cx="6727525" cy="341405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Assignments/Notes</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810546427"/>
                  </a:ext>
                </a:extLst>
              </a:tr>
            </a:tbl>
          </a:graphicData>
        </a:graphic>
      </p:graphicFrame>
      <p:cxnSp>
        <p:nvCxnSpPr>
          <p:cNvPr id="729" name="Google Shape;729;p42"/>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1280A034-24B2-4D41-8A6B-9046C4B34B05}"/>
              </a:ext>
            </a:extLst>
          </p:cNvPr>
          <p:cNvSpPr>
            <a:spLocks noGrp="1"/>
          </p:cNvSpPr>
          <p:nvPr>
            <p:ph type="sldNum" idx="12"/>
          </p:nvPr>
        </p:nvSpPr>
        <p:spPr/>
        <p:txBody>
          <a:bodyPr/>
          <a:lstStyle/>
          <a:p>
            <a:fld id="{00000000-1234-1234-1234-123412341234}" type="slidenum">
              <a:rPr lang="en-US" smtClean="0"/>
              <a:pPr/>
              <a:t>78</a:t>
            </a:fld>
            <a:endParaRPr lang="en-US" dirty="0"/>
          </a:p>
        </p:txBody>
      </p:sp>
    </p:spTree>
    <p:extLst>
      <p:ext uri="{BB962C8B-B14F-4D97-AF65-F5344CB8AC3E}">
        <p14:creationId xmlns:p14="http://schemas.microsoft.com/office/powerpoint/2010/main" val="29604262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43"/>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740" name="Google Shape;740;p43"/>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741" name="Google Shape;741;p43"/>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82C04050-6E24-344C-9E32-0A196A04A791}"/>
              </a:ext>
            </a:extLst>
          </p:cNvPr>
          <p:cNvSpPr>
            <a:spLocks noGrp="1"/>
          </p:cNvSpPr>
          <p:nvPr>
            <p:ph type="sldNum" idx="12"/>
          </p:nvPr>
        </p:nvSpPr>
        <p:spPr/>
        <p:txBody>
          <a:bodyPr/>
          <a:lstStyle/>
          <a:p>
            <a:fld id="{00000000-1234-1234-1234-123412341234}" type="slidenum">
              <a:rPr lang="en-US" smtClean="0"/>
              <a:pPr/>
              <a:t>79</a:t>
            </a:fld>
            <a:endParaRPr lang="en-US" dirty="0"/>
          </a:p>
        </p:txBody>
      </p:sp>
    </p:spTree>
    <p:extLst>
      <p:ext uri="{BB962C8B-B14F-4D97-AF65-F5344CB8AC3E}">
        <p14:creationId xmlns:p14="http://schemas.microsoft.com/office/powerpoint/2010/main" val="279168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42"/>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728" name="Google Shape;728;p42"/>
          <p:cNvGraphicFramePr/>
          <p:nvPr/>
        </p:nvGraphicFramePr>
        <p:xfrm>
          <a:off x="522435" y="5217068"/>
          <a:ext cx="6727525" cy="341405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Assignments/Notes</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810546427"/>
                  </a:ext>
                </a:extLst>
              </a:tr>
            </a:tbl>
          </a:graphicData>
        </a:graphic>
      </p:graphicFrame>
      <p:cxnSp>
        <p:nvCxnSpPr>
          <p:cNvPr id="729" name="Google Shape;729;p42"/>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B3F884A9-B6ED-714D-B503-194075DDF114}"/>
              </a:ext>
            </a:extLst>
          </p:cNvPr>
          <p:cNvSpPr>
            <a:spLocks noGrp="1"/>
          </p:cNvSpPr>
          <p:nvPr>
            <p:ph type="sldNum" idx="12"/>
          </p:nvPr>
        </p:nvSpPr>
        <p:spPr/>
        <p:txBody>
          <a:bodyPr/>
          <a:lstStyle/>
          <a:p>
            <a:fld id="{00000000-1234-1234-1234-123412341234}" type="slidenum">
              <a:rPr lang="en-US" smtClean="0"/>
              <a:pPr/>
              <a:t>80</a:t>
            </a:fld>
            <a:endParaRPr lang="en-US" dirty="0"/>
          </a:p>
        </p:txBody>
      </p:sp>
    </p:spTree>
    <p:extLst>
      <p:ext uri="{BB962C8B-B14F-4D97-AF65-F5344CB8AC3E}">
        <p14:creationId xmlns:p14="http://schemas.microsoft.com/office/powerpoint/2010/main" val="34367061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43"/>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740" name="Google Shape;740;p43"/>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741" name="Google Shape;741;p43"/>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75C7DDB7-62FA-744E-96EA-036FA9B45B33}"/>
              </a:ext>
            </a:extLst>
          </p:cNvPr>
          <p:cNvSpPr>
            <a:spLocks noGrp="1"/>
          </p:cNvSpPr>
          <p:nvPr>
            <p:ph type="sldNum" idx="12"/>
          </p:nvPr>
        </p:nvSpPr>
        <p:spPr/>
        <p:txBody>
          <a:bodyPr/>
          <a:lstStyle/>
          <a:p>
            <a:fld id="{00000000-1234-1234-1234-123412341234}" type="slidenum">
              <a:rPr lang="en-US" smtClean="0"/>
              <a:pPr/>
              <a:t>81</a:t>
            </a:fld>
            <a:endParaRPr lang="en-US" dirty="0"/>
          </a:p>
        </p:txBody>
      </p:sp>
    </p:spTree>
    <p:extLst>
      <p:ext uri="{BB962C8B-B14F-4D97-AF65-F5344CB8AC3E}">
        <p14:creationId xmlns:p14="http://schemas.microsoft.com/office/powerpoint/2010/main" val="12036766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42"/>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728" name="Google Shape;728;p42"/>
          <p:cNvGraphicFramePr/>
          <p:nvPr/>
        </p:nvGraphicFramePr>
        <p:xfrm>
          <a:off x="522435" y="5217068"/>
          <a:ext cx="6727525" cy="341405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Assignments/Notes</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810546427"/>
                  </a:ext>
                </a:extLst>
              </a:tr>
            </a:tbl>
          </a:graphicData>
        </a:graphic>
      </p:graphicFrame>
      <p:cxnSp>
        <p:nvCxnSpPr>
          <p:cNvPr id="729" name="Google Shape;729;p42"/>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439547FE-CFAB-D648-AEC3-72C4154781FC}"/>
              </a:ext>
            </a:extLst>
          </p:cNvPr>
          <p:cNvSpPr>
            <a:spLocks noGrp="1"/>
          </p:cNvSpPr>
          <p:nvPr>
            <p:ph type="sldNum" idx="12"/>
          </p:nvPr>
        </p:nvSpPr>
        <p:spPr/>
        <p:txBody>
          <a:bodyPr/>
          <a:lstStyle/>
          <a:p>
            <a:fld id="{00000000-1234-1234-1234-123412341234}" type="slidenum">
              <a:rPr lang="en-US" smtClean="0"/>
              <a:pPr/>
              <a:t>82</a:t>
            </a:fld>
            <a:endParaRPr lang="en-US" dirty="0"/>
          </a:p>
        </p:txBody>
      </p:sp>
    </p:spTree>
    <p:extLst>
      <p:ext uri="{BB962C8B-B14F-4D97-AF65-F5344CB8AC3E}">
        <p14:creationId xmlns:p14="http://schemas.microsoft.com/office/powerpoint/2010/main" val="130371354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43"/>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740" name="Google Shape;740;p43"/>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741" name="Google Shape;741;p43"/>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4EA1D9EF-701C-C34E-BB0F-1C288AE44935}"/>
              </a:ext>
            </a:extLst>
          </p:cNvPr>
          <p:cNvSpPr>
            <a:spLocks noGrp="1"/>
          </p:cNvSpPr>
          <p:nvPr>
            <p:ph type="sldNum" idx="12"/>
          </p:nvPr>
        </p:nvSpPr>
        <p:spPr/>
        <p:txBody>
          <a:bodyPr/>
          <a:lstStyle/>
          <a:p>
            <a:fld id="{00000000-1234-1234-1234-123412341234}" type="slidenum">
              <a:rPr lang="en-US" smtClean="0"/>
              <a:pPr/>
              <a:t>83</a:t>
            </a:fld>
            <a:endParaRPr lang="en-US" dirty="0"/>
          </a:p>
        </p:txBody>
      </p:sp>
    </p:spTree>
    <p:extLst>
      <p:ext uri="{BB962C8B-B14F-4D97-AF65-F5344CB8AC3E}">
        <p14:creationId xmlns:p14="http://schemas.microsoft.com/office/powerpoint/2010/main" val="23082430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42"/>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728" name="Google Shape;728;p42"/>
          <p:cNvGraphicFramePr/>
          <p:nvPr/>
        </p:nvGraphicFramePr>
        <p:xfrm>
          <a:off x="522435" y="5217068"/>
          <a:ext cx="6727525" cy="341405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Assignments/Notes</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810546427"/>
                  </a:ext>
                </a:extLst>
              </a:tr>
            </a:tbl>
          </a:graphicData>
        </a:graphic>
      </p:graphicFrame>
      <p:cxnSp>
        <p:nvCxnSpPr>
          <p:cNvPr id="729" name="Google Shape;729;p42"/>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CE983A57-E1C3-2343-82BC-E1F84CE3FAF6}"/>
              </a:ext>
            </a:extLst>
          </p:cNvPr>
          <p:cNvSpPr>
            <a:spLocks noGrp="1"/>
          </p:cNvSpPr>
          <p:nvPr>
            <p:ph type="sldNum" idx="12"/>
          </p:nvPr>
        </p:nvSpPr>
        <p:spPr/>
        <p:txBody>
          <a:bodyPr/>
          <a:lstStyle/>
          <a:p>
            <a:fld id="{00000000-1234-1234-1234-123412341234}" type="slidenum">
              <a:rPr lang="en-US" smtClean="0"/>
              <a:pPr/>
              <a:t>84</a:t>
            </a:fld>
            <a:endParaRPr lang="en-US" dirty="0"/>
          </a:p>
        </p:txBody>
      </p:sp>
    </p:spTree>
    <p:extLst>
      <p:ext uri="{BB962C8B-B14F-4D97-AF65-F5344CB8AC3E}">
        <p14:creationId xmlns:p14="http://schemas.microsoft.com/office/powerpoint/2010/main" val="33453837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43"/>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740" name="Google Shape;740;p43"/>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741" name="Google Shape;741;p43"/>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8345302B-96FA-E944-8A40-E2EEB4725B61}"/>
              </a:ext>
            </a:extLst>
          </p:cNvPr>
          <p:cNvSpPr>
            <a:spLocks noGrp="1"/>
          </p:cNvSpPr>
          <p:nvPr>
            <p:ph type="sldNum" idx="12"/>
          </p:nvPr>
        </p:nvSpPr>
        <p:spPr/>
        <p:txBody>
          <a:bodyPr/>
          <a:lstStyle/>
          <a:p>
            <a:fld id="{00000000-1234-1234-1234-123412341234}" type="slidenum">
              <a:rPr lang="en-US" smtClean="0"/>
              <a:pPr/>
              <a:t>85</a:t>
            </a:fld>
            <a:endParaRPr lang="en-US" dirty="0"/>
          </a:p>
        </p:txBody>
      </p:sp>
    </p:spTree>
    <p:extLst>
      <p:ext uri="{BB962C8B-B14F-4D97-AF65-F5344CB8AC3E}">
        <p14:creationId xmlns:p14="http://schemas.microsoft.com/office/powerpoint/2010/main" val="35781437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42"/>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728" name="Google Shape;728;p42"/>
          <p:cNvGraphicFramePr/>
          <p:nvPr/>
        </p:nvGraphicFramePr>
        <p:xfrm>
          <a:off x="522435" y="5217068"/>
          <a:ext cx="6727525" cy="341405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Assignments/Notes</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810546427"/>
                  </a:ext>
                </a:extLst>
              </a:tr>
            </a:tbl>
          </a:graphicData>
        </a:graphic>
      </p:graphicFrame>
      <p:cxnSp>
        <p:nvCxnSpPr>
          <p:cNvPr id="729" name="Google Shape;729;p42"/>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8669C4F8-1167-7D4F-890F-71BED203147B}"/>
              </a:ext>
            </a:extLst>
          </p:cNvPr>
          <p:cNvSpPr>
            <a:spLocks noGrp="1"/>
          </p:cNvSpPr>
          <p:nvPr>
            <p:ph type="sldNum" idx="12"/>
          </p:nvPr>
        </p:nvSpPr>
        <p:spPr/>
        <p:txBody>
          <a:bodyPr/>
          <a:lstStyle/>
          <a:p>
            <a:fld id="{00000000-1234-1234-1234-123412341234}" type="slidenum">
              <a:rPr lang="en-US" smtClean="0"/>
              <a:pPr/>
              <a:t>86</a:t>
            </a:fld>
            <a:endParaRPr lang="en-US" dirty="0"/>
          </a:p>
        </p:txBody>
      </p:sp>
    </p:spTree>
    <p:extLst>
      <p:ext uri="{BB962C8B-B14F-4D97-AF65-F5344CB8AC3E}">
        <p14:creationId xmlns:p14="http://schemas.microsoft.com/office/powerpoint/2010/main" val="251939251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43"/>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740" name="Google Shape;740;p43"/>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741" name="Google Shape;741;p43"/>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6299CC75-2D12-7444-B999-09891ECB756D}"/>
              </a:ext>
            </a:extLst>
          </p:cNvPr>
          <p:cNvSpPr>
            <a:spLocks noGrp="1"/>
          </p:cNvSpPr>
          <p:nvPr>
            <p:ph type="sldNum" idx="12"/>
          </p:nvPr>
        </p:nvSpPr>
        <p:spPr/>
        <p:txBody>
          <a:bodyPr/>
          <a:lstStyle/>
          <a:p>
            <a:fld id="{00000000-1234-1234-1234-123412341234}" type="slidenum">
              <a:rPr lang="en-US" smtClean="0"/>
              <a:pPr/>
              <a:t>87</a:t>
            </a:fld>
            <a:endParaRPr lang="en-US" dirty="0"/>
          </a:p>
        </p:txBody>
      </p:sp>
    </p:spTree>
    <p:extLst>
      <p:ext uri="{BB962C8B-B14F-4D97-AF65-F5344CB8AC3E}">
        <p14:creationId xmlns:p14="http://schemas.microsoft.com/office/powerpoint/2010/main" val="13388753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pic>
        <p:nvPicPr>
          <p:cNvPr id="721" name="Google Shape;721;p42"/>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728" name="Google Shape;728;p42"/>
          <p:cNvGraphicFramePr/>
          <p:nvPr/>
        </p:nvGraphicFramePr>
        <p:xfrm>
          <a:off x="522435" y="5217068"/>
          <a:ext cx="6727525" cy="341405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Assignments/Notes</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1200" u="none" strike="noStrike" cap="none" dirty="0">
                        <a:latin typeface="Times New Roman" panose="02020603050405020304" pitchFamily="18" charset="0"/>
                        <a:cs typeface="Times New Roman" panose="02020603050405020304" pitchFamily="18" charset="0"/>
                      </a:endParaRPr>
                    </a:p>
                  </a:txBody>
                  <a:tcPr marL="91450" marR="91450" marT="45725" marB="45725" anchor="ctr"/>
                </a:tc>
                <a:extLst>
                  <a:ext uri="{0D108BD9-81ED-4DB2-BD59-A6C34878D82A}">
                    <a16:rowId xmlns:a16="http://schemas.microsoft.com/office/drawing/2014/main" val="1810546427"/>
                  </a:ext>
                </a:extLst>
              </a:tr>
            </a:tbl>
          </a:graphicData>
        </a:graphic>
      </p:graphicFrame>
      <p:cxnSp>
        <p:nvCxnSpPr>
          <p:cNvPr id="729" name="Google Shape;729;p42"/>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270710EC-A1AE-B74D-9887-F43EF9993410}"/>
              </a:ext>
            </a:extLst>
          </p:cNvPr>
          <p:cNvSpPr>
            <a:spLocks noGrp="1"/>
          </p:cNvSpPr>
          <p:nvPr>
            <p:ph type="sldNum" idx="12"/>
          </p:nvPr>
        </p:nvSpPr>
        <p:spPr/>
        <p:txBody>
          <a:bodyPr/>
          <a:lstStyle/>
          <a:p>
            <a:fld id="{00000000-1234-1234-1234-123412341234}" type="slidenum">
              <a:rPr lang="en-US" smtClean="0"/>
              <a:pPr/>
              <a:t>88</a:t>
            </a:fld>
            <a:endParaRPr lang="en-US" dirty="0"/>
          </a:p>
        </p:txBody>
      </p:sp>
    </p:spTree>
    <p:extLst>
      <p:ext uri="{BB962C8B-B14F-4D97-AF65-F5344CB8AC3E}">
        <p14:creationId xmlns:p14="http://schemas.microsoft.com/office/powerpoint/2010/main" val="41026630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pic>
        <p:nvPicPr>
          <p:cNvPr id="739" name="Google Shape;739;p43"/>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740" name="Google Shape;740;p43"/>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Against Common Looks</a:t>
            </a:r>
            <a:endParaRPr sz="1400" b="0" i="0" u="none" strike="noStrike" cap="none">
              <a:solidFill>
                <a:srgbClr val="000000"/>
              </a:solidFill>
              <a:latin typeface="Arial"/>
              <a:ea typeface="Arial"/>
              <a:cs typeface="Arial"/>
              <a:sym typeface="Arial"/>
            </a:endParaRPr>
          </a:p>
        </p:txBody>
      </p:sp>
      <p:graphicFrame>
        <p:nvGraphicFramePr>
          <p:cNvPr id="741" name="Google Shape;741;p43"/>
          <p:cNvGraphicFramePr/>
          <p:nvPr/>
        </p:nvGraphicFramePr>
        <p:xfrm>
          <a:off x="459548" y="1004012"/>
          <a:ext cx="6853300" cy="8441391"/>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213725">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8089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285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7947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105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7909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321775">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744400">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 name="Slide Number Placeholder 2">
            <a:extLst>
              <a:ext uri="{FF2B5EF4-FFF2-40B4-BE49-F238E27FC236}">
                <a16:creationId xmlns:a16="http://schemas.microsoft.com/office/drawing/2014/main" id="{3C1552E4-FCBF-3C4D-A445-2E26B0BA72AE}"/>
              </a:ext>
            </a:extLst>
          </p:cNvPr>
          <p:cNvSpPr>
            <a:spLocks noGrp="1"/>
          </p:cNvSpPr>
          <p:nvPr>
            <p:ph type="sldNum" idx="12"/>
          </p:nvPr>
        </p:nvSpPr>
        <p:spPr/>
        <p:txBody>
          <a:bodyPr/>
          <a:lstStyle/>
          <a:p>
            <a:fld id="{00000000-1234-1234-1234-123412341234}" type="slidenum">
              <a:rPr lang="en-US" smtClean="0"/>
              <a:pPr/>
              <a:t>89</a:t>
            </a:fld>
            <a:endParaRPr lang="en-US" dirty="0"/>
          </a:p>
        </p:txBody>
      </p:sp>
    </p:spTree>
    <p:extLst>
      <p:ext uri="{BB962C8B-B14F-4D97-AF65-F5344CB8AC3E}">
        <p14:creationId xmlns:p14="http://schemas.microsoft.com/office/powerpoint/2010/main" val="3177621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144" name="Google Shape;144;p9"/>
          <p:cNvSpPr txBox="1"/>
          <p:nvPr/>
        </p:nvSpPr>
        <p:spPr>
          <a:xfrm>
            <a:off x="779715" y="1612758"/>
            <a:ext cx="6091500" cy="527700"/>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2829"/>
              <a:buFont typeface="Arial"/>
              <a:buNone/>
            </a:pPr>
            <a:r>
              <a:rPr lang="en-US" sz="2829" b="0" i="0" u="none" strike="noStrike" cap="none">
                <a:solidFill>
                  <a:srgbClr val="0A0A0A"/>
                </a:solidFill>
                <a:latin typeface="Raleway"/>
                <a:ea typeface="Raleway"/>
                <a:cs typeface="Raleway"/>
                <a:sym typeface="Raleway"/>
              </a:rPr>
              <a:t>​</a:t>
            </a:r>
            <a:endParaRPr sz="2829" b="0" i="0" u="none" strike="noStrike" cap="none">
              <a:solidFill>
                <a:schemeClr val="dk1"/>
              </a:solidFill>
              <a:latin typeface="Calibri"/>
              <a:ea typeface="Calibri"/>
              <a:cs typeface="Calibri"/>
              <a:sym typeface="Calibri"/>
            </a:endParaRPr>
          </a:p>
        </p:txBody>
      </p:sp>
      <p:sp>
        <p:nvSpPr>
          <p:cNvPr id="145" name="Google Shape;145;p9"/>
          <p:cNvSpPr txBox="1"/>
          <p:nvPr/>
        </p:nvSpPr>
        <p:spPr>
          <a:xfrm>
            <a:off x="6927" y="511315"/>
            <a:ext cx="7772400" cy="7080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Introduction</a:t>
            </a:r>
            <a:endParaRPr sz="1400" b="0" i="0" u="none" strike="noStrike" cap="none">
              <a:solidFill>
                <a:srgbClr val="000000"/>
              </a:solidFill>
              <a:latin typeface="Arial"/>
              <a:ea typeface="Arial"/>
              <a:cs typeface="Arial"/>
              <a:sym typeface="Arial"/>
            </a:endParaRPr>
          </a:p>
        </p:txBody>
      </p:sp>
      <p:sp>
        <p:nvSpPr>
          <p:cNvPr id="146" name="Google Shape;146;p9"/>
          <p:cNvSpPr txBox="1"/>
          <p:nvPr/>
        </p:nvSpPr>
        <p:spPr>
          <a:xfrm>
            <a:off x="516530" y="1258672"/>
            <a:ext cx="6721500" cy="8063706"/>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When building your defense, you must work through the different scenarios that opposing offenses will put you through. This workbook will give you a variety of exercises to complete to ensure that you’ve addressed all the major </a:t>
            </a:r>
            <a:r>
              <a:rPr lang="en-US" dirty="0">
                <a:latin typeface="Times New Roman"/>
                <a:ea typeface="Times New Roman"/>
                <a:cs typeface="Times New Roman"/>
                <a:sym typeface="Times New Roman"/>
              </a:rPr>
              <a:t>points that you need to think about to put your team in the best position to defend the offenses that you will see.</a:t>
            </a: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cs typeface="Times New Roman"/>
                <a:sym typeface="Times New Roman"/>
              </a:rPr>
              <a:t>Here’s a few topics you’ll work through and the questions you’ll answer:</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Times New Roman"/>
                <a:ea typeface="Times New Roman"/>
                <a:cs typeface="Times New Roman"/>
                <a:sym typeface="Times New Roman"/>
              </a:rPr>
              <a:t>Personnel </a:t>
            </a:r>
            <a:r>
              <a:rPr lang="en-US" sz="1400" i="0" u="none" strike="noStrike" cap="none" dirty="0">
                <a:solidFill>
                  <a:srgbClr val="000000"/>
                </a:solidFill>
                <a:latin typeface="Times New Roman"/>
                <a:ea typeface="Times New Roman"/>
                <a:cs typeface="Times New Roman"/>
                <a:sym typeface="Times New Roman"/>
              </a:rPr>
              <a:t>- </a:t>
            </a:r>
            <a:r>
              <a:rPr lang="en-US" sz="1400" b="0" i="0" u="none" strike="noStrike" cap="none" dirty="0">
                <a:solidFill>
                  <a:srgbClr val="000000"/>
                </a:solidFill>
                <a:latin typeface="Times New Roman"/>
                <a:ea typeface="Times New Roman"/>
                <a:cs typeface="Times New Roman"/>
                <a:sym typeface="Times New Roman"/>
              </a:rPr>
              <a:t>Who are the starters for your defense? Do you have lots of depth or are you thin in certain positions? Is your next best defensive end the backup linebacker? Will you build in personnel packages?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Times New Roman"/>
                <a:ea typeface="Times New Roman"/>
                <a:cs typeface="Times New Roman"/>
                <a:sym typeface="Times New Roman"/>
              </a:rPr>
              <a:t>Stunts and Fronts </a:t>
            </a:r>
            <a:r>
              <a:rPr lang="en-US" sz="1400" i="0" u="none" strike="noStrike" cap="none" dirty="0">
                <a:solidFill>
                  <a:srgbClr val="000000"/>
                </a:solidFill>
                <a:latin typeface="Times New Roman"/>
                <a:ea typeface="Times New Roman"/>
                <a:cs typeface="Times New Roman"/>
                <a:sym typeface="Times New Roman"/>
              </a:rPr>
              <a:t>- </a:t>
            </a:r>
            <a:r>
              <a:rPr lang="en-US" sz="1400" b="0" i="0" u="none" strike="noStrike" cap="none" dirty="0">
                <a:solidFill>
                  <a:srgbClr val="000000"/>
                </a:solidFill>
                <a:latin typeface="Times New Roman"/>
                <a:ea typeface="Times New Roman"/>
                <a:cs typeface="Times New Roman"/>
                <a:sym typeface="Times New Roman"/>
              </a:rPr>
              <a:t>What are the main fronts that you want your defense in against the offenses you will see each Friday night? What are your go to stunts that you will use when you need pressure? What coverages are you going to live in this season?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Times New Roman"/>
                <a:ea typeface="Times New Roman"/>
                <a:cs typeface="Times New Roman"/>
                <a:sym typeface="Times New Roman"/>
              </a:rPr>
              <a:t>Coverage</a:t>
            </a:r>
            <a:r>
              <a:rPr lang="en-US" b="1" dirty="0">
                <a:latin typeface="Times New Roman"/>
                <a:ea typeface="Times New Roman"/>
                <a:cs typeface="Times New Roman"/>
                <a:sym typeface="Times New Roman"/>
              </a:rPr>
              <a:t> </a:t>
            </a:r>
            <a:r>
              <a:rPr lang="en-US" dirty="0">
                <a:latin typeface="Times New Roman"/>
                <a:ea typeface="Times New Roman"/>
                <a:cs typeface="Times New Roman"/>
                <a:sym typeface="Times New Roman"/>
              </a:rPr>
              <a:t>-</a:t>
            </a:r>
            <a:r>
              <a:rPr lang="en-US" sz="1400" b="1" i="0" u="none" strike="noStrike" cap="none" dirty="0">
                <a:solidFill>
                  <a:srgbClr val="000000"/>
                </a:solidFill>
                <a:latin typeface="Times New Roman"/>
                <a:ea typeface="Times New Roman"/>
                <a:cs typeface="Times New Roman"/>
                <a:sym typeface="Times New Roman"/>
              </a:rPr>
              <a:t> </a:t>
            </a:r>
            <a:r>
              <a:rPr lang="en-US" sz="1400" b="0" i="0" u="none" strike="noStrike" cap="none" dirty="0">
                <a:solidFill>
                  <a:srgbClr val="000000"/>
                </a:solidFill>
                <a:latin typeface="Times New Roman"/>
                <a:ea typeface="Times New Roman"/>
                <a:cs typeface="Times New Roman"/>
                <a:sym typeface="Times New Roman"/>
              </a:rPr>
              <a:t>How will you marry your coverages with your fronts and stunts? What adjustments will you build in for formations from the offense?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b="1" dirty="0">
                <a:latin typeface="Times New Roman"/>
                <a:ea typeface="Times New Roman"/>
                <a:cs typeface="Times New Roman"/>
                <a:sym typeface="Times New Roman"/>
              </a:rPr>
              <a:t>Packaged Calls </a:t>
            </a:r>
            <a:r>
              <a:rPr lang="en-US" dirty="0">
                <a:latin typeface="Times New Roman"/>
                <a:ea typeface="Times New Roman"/>
                <a:cs typeface="Times New Roman"/>
                <a:sym typeface="Times New Roman"/>
              </a:rPr>
              <a:t>-</a:t>
            </a:r>
            <a:r>
              <a:rPr lang="en-US" b="1" dirty="0">
                <a:latin typeface="Times New Roman"/>
                <a:ea typeface="Times New Roman"/>
                <a:cs typeface="Times New Roman"/>
                <a:sym typeface="Times New Roman"/>
              </a:rPr>
              <a:t> </a:t>
            </a:r>
            <a:r>
              <a:rPr lang="en-US" dirty="0">
                <a:latin typeface="Times New Roman"/>
                <a:ea typeface="Times New Roman"/>
                <a:cs typeface="Times New Roman"/>
                <a:sym typeface="Times New Roman"/>
              </a:rPr>
              <a:t>Will you</a:t>
            </a:r>
            <a:r>
              <a:rPr lang="en-US" b="1" dirty="0">
                <a:latin typeface="Times New Roman"/>
                <a:ea typeface="Times New Roman"/>
                <a:cs typeface="Times New Roman"/>
                <a:sym typeface="Times New Roman"/>
              </a:rPr>
              <a:t> </a:t>
            </a:r>
            <a:r>
              <a:rPr lang="en-US" dirty="0">
                <a:latin typeface="Times New Roman"/>
                <a:ea typeface="Times New Roman"/>
                <a:cs typeface="Times New Roman"/>
                <a:sym typeface="Times New Roman"/>
              </a:rPr>
              <a:t>package blitzes and the coverages with simple call? How will you communicate to the defense?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Times New Roman"/>
                <a:ea typeface="Times New Roman"/>
                <a:cs typeface="Times New Roman"/>
                <a:sym typeface="Times New Roman"/>
              </a:rPr>
              <a:t>Game Organization </a:t>
            </a:r>
            <a:r>
              <a:rPr lang="en-US" dirty="0">
                <a:latin typeface="Times New Roman"/>
                <a:ea typeface="Times New Roman"/>
                <a:cs typeface="Times New Roman"/>
                <a:sym typeface="Times New Roman"/>
              </a:rPr>
              <a:t>- </a:t>
            </a:r>
            <a:r>
              <a:rPr lang="en-US" sz="1400" b="0" i="0" u="none" strike="noStrike" cap="none" dirty="0">
                <a:solidFill>
                  <a:srgbClr val="000000"/>
                </a:solidFill>
                <a:latin typeface="Times New Roman"/>
                <a:ea typeface="Times New Roman"/>
                <a:cs typeface="Times New Roman"/>
                <a:sym typeface="Times New Roman"/>
              </a:rPr>
              <a:t>How will you organize your coaches? How do adjustments get made?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Times New Roman"/>
                <a:ea typeface="Times New Roman"/>
                <a:cs typeface="Times New Roman"/>
                <a:sym typeface="Times New Roman"/>
              </a:rPr>
              <a:t>Practice Plans</a:t>
            </a:r>
            <a:r>
              <a:rPr lang="en-US" sz="1400" b="0" i="0" u="none" strike="noStrike" cap="none" dirty="0">
                <a:solidFill>
                  <a:srgbClr val="000000"/>
                </a:solidFill>
                <a:latin typeface="Times New Roman"/>
                <a:ea typeface="Times New Roman"/>
                <a:cs typeface="Times New Roman"/>
                <a:sym typeface="Times New Roman"/>
              </a:rPr>
              <a:t> - How much time do you want to spend on individual defensive drills? When do you want the box to come together to work against the run? How much time should the linebackers and defensive backs work coverages together?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dk1"/>
                </a:solidFill>
                <a:latin typeface="Times New Roman"/>
                <a:ea typeface="Times New Roman"/>
                <a:cs typeface="Times New Roman"/>
                <a:sym typeface="Times New Roman"/>
              </a:rPr>
              <a:t>Practice Drills</a:t>
            </a:r>
            <a:r>
              <a:rPr lang="en-US" sz="1400" b="0" i="0" u="none" strike="noStrike" cap="none" dirty="0">
                <a:solidFill>
                  <a:schemeClr val="dk1"/>
                </a:solidFill>
                <a:latin typeface="Times New Roman"/>
                <a:ea typeface="Times New Roman"/>
                <a:cs typeface="Times New Roman"/>
                <a:sym typeface="Times New Roman"/>
              </a:rPr>
              <a:t> – What drills are most important? Key coaching points? What drills </a:t>
            </a:r>
            <a:r>
              <a:rPr lang="en-US" dirty="0">
                <a:solidFill>
                  <a:schemeClr val="dk1"/>
                </a:solidFill>
                <a:latin typeface="Times New Roman"/>
                <a:ea typeface="Times New Roman"/>
                <a:cs typeface="Times New Roman"/>
                <a:sym typeface="Times New Roman"/>
              </a:rPr>
              <a:t>should</a:t>
            </a:r>
            <a:r>
              <a:rPr lang="en-US" sz="1400" b="0" i="0" u="none" strike="noStrike" cap="none" dirty="0">
                <a:solidFill>
                  <a:schemeClr val="dk1"/>
                </a:solidFill>
                <a:latin typeface="Times New Roman"/>
                <a:ea typeface="Times New Roman"/>
                <a:cs typeface="Times New Roman"/>
                <a:sym typeface="Times New Roman"/>
              </a:rPr>
              <a:t> your assistant coaches emphasize?</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rgbClr val="000000"/>
                </a:solidFill>
                <a:latin typeface="Times New Roman"/>
                <a:ea typeface="Times New Roman"/>
                <a:cs typeface="Times New Roman"/>
                <a:sym typeface="Times New Roman"/>
              </a:rPr>
              <a:t>Opponent Breakdown</a:t>
            </a:r>
            <a:r>
              <a:rPr lang="en-US" sz="1400" b="0" i="0" u="none" strike="noStrike" cap="none" dirty="0">
                <a:solidFill>
                  <a:srgbClr val="000000"/>
                </a:solidFill>
                <a:latin typeface="Times New Roman"/>
                <a:ea typeface="Times New Roman"/>
                <a:cs typeface="Times New Roman"/>
                <a:sym typeface="Times New Roman"/>
              </a:rPr>
              <a:t> - While this could be an entire book, this workbook will provide a few templates to use as you break</a:t>
            </a:r>
            <a:r>
              <a:rPr lang="en-US" dirty="0">
                <a:latin typeface="Times New Roman"/>
                <a:ea typeface="Times New Roman"/>
                <a:cs typeface="Times New Roman"/>
                <a:sym typeface="Times New Roman"/>
              </a:rPr>
              <a:t>down your opponents.</a:t>
            </a: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b="1" dirty="0">
                <a:latin typeface="Times New Roman"/>
                <a:ea typeface="Times New Roman"/>
                <a:cs typeface="Times New Roman"/>
                <a:sym typeface="Times New Roman"/>
              </a:rPr>
              <a:t>Build a Call Sheet </a:t>
            </a:r>
            <a:r>
              <a:rPr lang="en-US" dirty="0">
                <a:latin typeface="Times New Roman"/>
                <a:ea typeface="Times New Roman"/>
                <a:cs typeface="Times New Roman"/>
                <a:sym typeface="Times New Roman"/>
              </a:rPr>
              <a:t>-</a:t>
            </a:r>
            <a:r>
              <a:rPr lang="en-US" b="1" dirty="0">
                <a:latin typeface="Times New Roman"/>
                <a:ea typeface="Times New Roman"/>
                <a:cs typeface="Times New Roman"/>
                <a:sym typeface="Times New Roman"/>
              </a:rPr>
              <a:t> </a:t>
            </a:r>
            <a:r>
              <a:rPr lang="en-US" dirty="0">
                <a:latin typeface="Times New Roman"/>
                <a:ea typeface="Times New Roman"/>
                <a:cs typeface="Times New Roman"/>
                <a:sym typeface="Times New Roman"/>
              </a:rPr>
              <a:t>What kind of sheet will you use to call your defense? What information goes into this call sheet? How will you lay it out?</a:t>
            </a:r>
            <a:endParaRPr dirty="0">
              <a:latin typeface="Times New Roman"/>
              <a:ea typeface="Times New Roman"/>
              <a:cs typeface="Times New Roman"/>
              <a:sym typeface="Times New Roman"/>
            </a:endParaRPr>
          </a:p>
          <a:p>
            <a:pPr marL="0" marR="0" lvl="0" indent="0" algn="just" rtl="0">
              <a:lnSpc>
                <a:spcPct val="100000"/>
              </a:lnSpc>
              <a:spcBef>
                <a:spcPts val="0"/>
              </a:spcBef>
              <a:spcAft>
                <a:spcPts val="0"/>
              </a:spcAft>
              <a:buClr>
                <a:srgbClr val="000000"/>
              </a:buClr>
              <a:buSzPts val="1200"/>
              <a:buFont typeface="Arial"/>
              <a:buNone/>
            </a:pPr>
            <a:endParaRPr sz="1400" b="0" i="0" u="none" strike="noStrike" cap="none" dirty="0">
              <a:solidFill>
                <a:srgbClr val="000000"/>
              </a:solidFill>
              <a:latin typeface="Arial"/>
              <a:ea typeface="Arial"/>
              <a:cs typeface="Arial"/>
              <a:sym typeface="Arial"/>
            </a:endParaRPr>
          </a:p>
        </p:txBody>
      </p:sp>
      <p:sp>
        <p:nvSpPr>
          <p:cNvPr id="3" name="Slide Number Placeholder 2">
            <a:extLst>
              <a:ext uri="{FF2B5EF4-FFF2-40B4-BE49-F238E27FC236}">
                <a16:creationId xmlns:a16="http://schemas.microsoft.com/office/drawing/2014/main" id="{28906B7B-B730-F440-BF94-CDF597CCFC35}"/>
              </a:ext>
            </a:extLst>
          </p:cNvPr>
          <p:cNvSpPr>
            <a:spLocks noGrp="1"/>
          </p:cNvSpPr>
          <p:nvPr>
            <p:ph type="sldNum" idx="12"/>
          </p:nvPr>
        </p:nvSpPr>
        <p:spPr/>
        <p:txBody>
          <a:bodyPr/>
          <a:lstStyle/>
          <a:p>
            <a:fld id="{00000000-1234-1234-1234-123412341234}" type="slidenum">
              <a:rPr lang="en-US" smtClean="0"/>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Tree>
    <p:extLst>
      <p:ext uri="{BB962C8B-B14F-4D97-AF65-F5344CB8AC3E}">
        <p14:creationId xmlns:p14="http://schemas.microsoft.com/office/powerpoint/2010/main" val="29144792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44"/>
          <p:cNvSpPr txBox="1"/>
          <p:nvPr/>
        </p:nvSpPr>
        <p:spPr>
          <a:xfrm>
            <a:off x="1620161" y="550786"/>
            <a:ext cx="4659900" cy="1062000"/>
          </a:xfrm>
          <a:prstGeom prst="rect">
            <a:avLst/>
          </a:prstGeom>
          <a:noFill/>
          <a:ln>
            <a:noFill/>
          </a:ln>
        </p:spPr>
        <p:txBody>
          <a:bodyPr spcFirstLastPara="1" wrap="square" lIns="95775" tIns="95775" rIns="95775" bIns="95775" numCol="1" anchor="t" anchorCtr="0">
            <a:noAutofit/>
          </a:bodyPr>
          <a:lstStyle/>
          <a:p>
            <a:pPr marL="0" marR="0" lvl="0" indent="0" algn="ctr" rtl="0">
              <a:lnSpc>
                <a:spcPct val="100000"/>
              </a:lnSpc>
              <a:spcBef>
                <a:spcPts val="0"/>
              </a:spcBef>
              <a:spcAft>
                <a:spcPts val="0"/>
              </a:spcAft>
              <a:buClr>
                <a:srgbClr val="000000"/>
              </a:buClr>
              <a:buSzPts val="5028"/>
              <a:buFont typeface="Arial"/>
              <a:buNone/>
            </a:pPr>
            <a:r>
              <a:rPr lang="en-US" sz="5028" b="1" i="0" u="none" strike="noStrike" cap="none">
                <a:solidFill>
                  <a:schemeClr val="dk1"/>
                </a:solidFill>
                <a:latin typeface="Roboto"/>
                <a:ea typeface="Roboto"/>
                <a:cs typeface="Roboto"/>
                <a:sym typeface="Roboto"/>
              </a:rPr>
              <a:t> </a:t>
            </a:r>
            <a:endParaRPr sz="5028" b="1" i="0" u="none" strike="noStrike" cap="none">
              <a:solidFill>
                <a:schemeClr val="dk1"/>
              </a:solidFill>
              <a:latin typeface="Roboto"/>
              <a:ea typeface="Roboto"/>
              <a:cs typeface="Roboto"/>
              <a:sym typeface="Roboto"/>
            </a:endParaRPr>
          </a:p>
        </p:txBody>
      </p:sp>
      <p:sp>
        <p:nvSpPr>
          <p:cNvPr id="751" name="Google Shape;751;p44"/>
          <p:cNvSpPr txBox="1"/>
          <p:nvPr/>
        </p:nvSpPr>
        <p:spPr>
          <a:xfrm>
            <a:off x="457200" y="1645263"/>
            <a:ext cx="6858000" cy="5047495"/>
          </a:xfrm>
          <a:prstGeom prst="rect">
            <a:avLst/>
          </a:prstGeom>
          <a:noFill/>
          <a:ln>
            <a:noFill/>
          </a:ln>
        </p:spPr>
        <p:txBody>
          <a:bodyPr spcFirstLastPara="1" wrap="square" lIns="91425" tIns="45700" rIns="91425" bIns="45700" numCol="1"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Stunts can take many shapes. </a:t>
            </a:r>
          </a:p>
          <a:p>
            <a:pPr marL="0" marR="0" lvl="0" indent="0" algn="l" rtl="0">
              <a:lnSpc>
                <a:spcPct val="100000"/>
              </a:lnSpc>
              <a:spcBef>
                <a:spcPts val="0"/>
              </a:spcBef>
              <a:spcAft>
                <a:spcPts val="0"/>
              </a:spcAft>
              <a:buClr>
                <a:srgbClr val="000000"/>
              </a:buClr>
              <a:buSzPts val="1400"/>
              <a:buFont typeface="Arial"/>
              <a:buNone/>
            </a:pPr>
            <a:endParaRPr lang="en-US"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They can be simple – like moving one player or shooting a gap, but you can easily make them complex.  </a:t>
            </a: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ea typeface="Times New Roman"/>
                <a:cs typeface="Times New Roman"/>
                <a:sym typeface="Times New Roman"/>
              </a:rPr>
              <a:t>In order to run multiple stunts, you must plan these out with detail so that your defense can run them against a variety of looks and from a variety of looks.</a:t>
            </a:r>
          </a:p>
          <a:p>
            <a:pPr marL="0" marR="0" lvl="0" indent="0" algn="l" rtl="0">
              <a:lnSpc>
                <a:spcPct val="100000"/>
              </a:lnSpc>
              <a:spcBef>
                <a:spcPts val="0"/>
              </a:spcBef>
              <a:spcAft>
                <a:spcPts val="0"/>
              </a:spcAft>
              <a:buClr>
                <a:srgbClr val="000000"/>
              </a:buClr>
              <a:buSzPts val="1400"/>
              <a:buFont typeface="Arial"/>
              <a:buNone/>
            </a:pP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Use the following pages to design or refine your stunts against specific offensive looks you want to attack. </a:t>
            </a: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As you progress, you may see that you prefer certain stunts against specific looks, and this will help you to build in “checks” with the defense if you choose to attack formations in a game plan.</a:t>
            </a: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endParaRPr dirty="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You may also realize that you do not like this stunt against different looks and want to install a way to “kill” this call if you get that look. </a:t>
            </a: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Times New Roman"/>
                <a:cs typeface="Times New Roman"/>
                <a:sym typeface="Times New Roman"/>
              </a:rPr>
              <a:t>The next chapter will be about </a:t>
            </a:r>
            <a:r>
              <a:rPr lang="en-US" dirty="0">
                <a:latin typeface="Times New Roman"/>
                <a:cs typeface="Times New Roman"/>
                <a:sym typeface="Times New Roman"/>
              </a:rPr>
              <a:t>creating “Packaged Calls,” so use this chapter to dive into the details of all your stunts and blitzes.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lang="en-US" sz="1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400"/>
              <a:buFont typeface="Arial"/>
              <a:buNone/>
            </a:pPr>
            <a:r>
              <a:rPr lang="en-US" dirty="0">
                <a:latin typeface="Times New Roman"/>
                <a:ea typeface="Times New Roman"/>
                <a:cs typeface="Times New Roman"/>
                <a:sym typeface="Times New Roman"/>
              </a:rPr>
              <a:t>Here’s an example of a stunt:</a:t>
            </a:r>
            <a:endParaRPr sz="1400" b="0" i="0" u="none" strike="noStrike" cap="none" dirty="0">
              <a:solidFill>
                <a:srgbClr val="000000"/>
              </a:solidFill>
              <a:latin typeface="Times New Roman"/>
              <a:ea typeface="Times New Roman"/>
              <a:cs typeface="Times New Roman"/>
              <a:sym typeface="Times New Roman"/>
            </a:endParaRPr>
          </a:p>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dirty="0">
                <a:solidFill>
                  <a:srgbClr val="000000"/>
                </a:solidFill>
                <a:latin typeface="Times New Roman"/>
                <a:ea typeface="Times New Roman"/>
                <a:cs typeface="Times New Roman"/>
                <a:sym typeface="Times New Roman"/>
              </a:rPr>
              <a:t>PINCH</a:t>
            </a:r>
            <a:endParaRPr sz="1400" b="0" i="0" u="sng" strike="noStrike" cap="none" dirty="0">
              <a:solidFill>
                <a:srgbClr val="000000"/>
              </a:solidFill>
              <a:latin typeface="Times New Roman"/>
              <a:ea typeface="Times New Roman"/>
              <a:cs typeface="Times New Roman"/>
              <a:sym typeface="Times New Roman"/>
            </a:endParaRPr>
          </a:p>
        </p:txBody>
      </p:sp>
      <p:grpSp>
        <p:nvGrpSpPr>
          <p:cNvPr id="752" name="Google Shape;752;p44"/>
          <p:cNvGrpSpPr/>
          <p:nvPr/>
        </p:nvGrpSpPr>
        <p:grpSpPr>
          <a:xfrm>
            <a:off x="0" y="518280"/>
            <a:ext cx="7772400" cy="1004350"/>
            <a:chOff x="0" y="518280"/>
            <a:chExt cx="7772400" cy="1004350"/>
          </a:xfrm>
        </p:grpSpPr>
        <p:grpSp>
          <p:nvGrpSpPr>
            <p:cNvPr id="753" name="Google Shape;753;p44"/>
            <p:cNvGrpSpPr/>
            <p:nvPr/>
          </p:nvGrpSpPr>
          <p:grpSpPr>
            <a:xfrm>
              <a:off x="0" y="518280"/>
              <a:ext cx="7772400" cy="1004350"/>
              <a:chOff x="0" y="518280"/>
              <a:chExt cx="7772400" cy="1004350"/>
            </a:xfrm>
          </p:grpSpPr>
          <p:sp>
            <p:nvSpPr>
              <p:cNvPr id="754" name="Google Shape;754;p44"/>
              <p:cNvSpPr txBox="1"/>
              <p:nvPr/>
            </p:nvSpPr>
            <p:spPr>
              <a:xfrm>
                <a:off x="0" y="814784"/>
                <a:ext cx="7772400" cy="707846"/>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Roboto"/>
                    <a:ea typeface="Roboto"/>
                    <a:cs typeface="Roboto"/>
                    <a:sym typeface="Roboto"/>
                  </a:rPr>
                  <a:t>Stunts</a:t>
                </a:r>
                <a:endParaRPr sz="1400" b="0" i="0" u="none" strike="noStrike" cap="none">
                  <a:solidFill>
                    <a:srgbClr val="000000"/>
                  </a:solidFill>
                  <a:latin typeface="Arial"/>
                  <a:ea typeface="Arial"/>
                  <a:cs typeface="Arial"/>
                  <a:sym typeface="Arial"/>
                </a:endParaRPr>
              </a:p>
            </p:txBody>
          </p:sp>
          <p:sp>
            <p:nvSpPr>
              <p:cNvPr id="755" name="Google Shape;755;p44"/>
              <p:cNvSpPr txBox="1"/>
              <p:nvPr/>
            </p:nvSpPr>
            <p:spPr>
              <a:xfrm>
                <a:off x="0" y="518280"/>
                <a:ext cx="7772400" cy="40020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Roboto"/>
                    <a:ea typeface="Roboto"/>
                    <a:cs typeface="Roboto"/>
                    <a:sym typeface="Roboto"/>
                  </a:rPr>
                  <a:t>Chapter 5</a:t>
                </a:r>
                <a:endParaRPr sz="1400" b="0" i="0" u="none" strike="noStrike" cap="none">
                  <a:solidFill>
                    <a:srgbClr val="000000"/>
                  </a:solidFill>
                  <a:latin typeface="Arial"/>
                  <a:ea typeface="Arial"/>
                  <a:cs typeface="Arial"/>
                  <a:sym typeface="Arial"/>
                </a:endParaRPr>
              </a:p>
            </p:txBody>
          </p:sp>
        </p:grpSp>
        <p:cxnSp>
          <p:nvCxnSpPr>
            <p:cNvPr id="756" name="Google Shape;756;p44"/>
            <p:cNvCxnSpPr/>
            <p:nvPr/>
          </p:nvCxnSpPr>
          <p:spPr>
            <a:xfrm>
              <a:off x="457200" y="1522579"/>
              <a:ext cx="6858000" cy="0"/>
            </a:xfrm>
            <a:prstGeom prst="straightConnector1">
              <a:avLst/>
            </a:prstGeom>
            <a:noFill/>
            <a:ln w="38100" cap="flat" cmpd="sng">
              <a:solidFill>
                <a:schemeClr val="dk1"/>
              </a:solidFill>
              <a:prstDash val="solid"/>
              <a:miter lim="800000"/>
              <a:headEnd type="none" w="sm" len="sm"/>
              <a:tailEnd type="none" w="sm" len="sm"/>
            </a:ln>
          </p:spPr>
        </p:cxnSp>
      </p:grpSp>
      <p:pic>
        <p:nvPicPr>
          <p:cNvPr id="9" name="Google Shape;773;p45">
            <a:extLst>
              <a:ext uri="{FF2B5EF4-FFF2-40B4-BE49-F238E27FC236}">
                <a16:creationId xmlns:a16="http://schemas.microsoft.com/office/drawing/2014/main" id="{B2321C58-9576-5547-B408-660A32170AA3}"/>
              </a:ext>
            </a:extLst>
          </p:cNvPr>
          <p:cNvPicPr preferRelativeResize="0"/>
          <p:nvPr/>
        </p:nvPicPr>
        <p:blipFill>
          <a:blip r:embed="rId3">
            <a:alphaModFix/>
          </a:blip>
          <a:stretch>
            <a:fillRect/>
          </a:stretch>
        </p:blipFill>
        <p:spPr>
          <a:xfrm>
            <a:off x="1531721" y="6692758"/>
            <a:ext cx="4836779" cy="2716865"/>
          </a:xfrm>
          <a:prstGeom prst="rect">
            <a:avLst/>
          </a:prstGeom>
          <a:noFill/>
          <a:ln>
            <a:noFill/>
          </a:ln>
        </p:spPr>
      </p:pic>
      <p:sp>
        <p:nvSpPr>
          <p:cNvPr id="3" name="Slide Number Placeholder 2">
            <a:extLst>
              <a:ext uri="{FF2B5EF4-FFF2-40B4-BE49-F238E27FC236}">
                <a16:creationId xmlns:a16="http://schemas.microsoft.com/office/drawing/2014/main" id="{6EA6721E-AEA3-7842-927A-2CA0C970E16A}"/>
              </a:ext>
            </a:extLst>
          </p:cNvPr>
          <p:cNvSpPr>
            <a:spLocks noGrp="1"/>
          </p:cNvSpPr>
          <p:nvPr>
            <p:ph type="sldNum" idx="12"/>
          </p:nvPr>
        </p:nvSpPr>
        <p:spPr/>
        <p:txBody>
          <a:bodyPr/>
          <a:lstStyle/>
          <a:p>
            <a:fld id="{00000000-1234-1234-1234-123412341234}" type="slidenum">
              <a:rPr lang="en-US" smtClean="0"/>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12D25CAF-97B7-9E48-932B-335F88FC4E19}"/>
              </a:ext>
            </a:extLst>
          </p:cNvPr>
          <p:cNvSpPr>
            <a:spLocks noGrp="1"/>
          </p:cNvSpPr>
          <p:nvPr>
            <p:ph type="sldNum" idx="12"/>
          </p:nvPr>
        </p:nvSpPr>
        <p:spPr/>
        <p:txBody>
          <a:bodyPr/>
          <a:lstStyle/>
          <a:p>
            <a:fld id="{00000000-1234-1234-1234-123412341234}" type="slidenum">
              <a:rPr lang="en-US" smtClean="0"/>
              <a:pPr/>
              <a:t>92</a:t>
            </a:fld>
            <a:endParaRPr lang="en-US" dirty="0"/>
          </a:p>
        </p:txBody>
      </p:sp>
    </p:spTree>
    <p:extLst>
      <p:ext uri="{BB962C8B-B14F-4D97-AF65-F5344CB8AC3E}">
        <p14:creationId xmlns:p14="http://schemas.microsoft.com/office/powerpoint/2010/main" val="14269772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Against </a:t>
            </a:r>
            <a:r>
              <a:rPr lang="en-US" sz="2000" b="1" dirty="0">
                <a:solidFill>
                  <a:schemeClr val="dk1"/>
                </a:solidFill>
                <a:latin typeface="Roboto"/>
                <a:ea typeface="Roboto"/>
                <a:cs typeface="Roboto"/>
                <a:sym typeface="Roboto"/>
              </a:rPr>
              <a:t>Other</a:t>
            </a:r>
            <a:r>
              <a:rPr lang="en-US" sz="2000" b="1" i="0" u="none" strike="noStrike" cap="none" dirty="0">
                <a:solidFill>
                  <a:schemeClr val="dk1"/>
                </a:solidFill>
                <a:latin typeface="Roboto"/>
                <a:ea typeface="Roboto"/>
                <a:cs typeface="Roboto"/>
                <a:sym typeface="Roboto"/>
              </a:rPr>
              <a:t> Looks</a:t>
            </a:r>
            <a:endParaRPr sz="1400" b="0" i="0" u="none" strike="noStrike" cap="none" dirty="0">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AFEDEC09-8741-E441-8A8D-37C1E857225B}"/>
              </a:ext>
            </a:extLst>
          </p:cNvPr>
          <p:cNvSpPr>
            <a:spLocks noGrp="1"/>
          </p:cNvSpPr>
          <p:nvPr>
            <p:ph type="sldNum" idx="12"/>
          </p:nvPr>
        </p:nvSpPr>
        <p:spPr/>
        <p:txBody>
          <a:bodyPr/>
          <a:lstStyle/>
          <a:p>
            <a:fld id="{00000000-1234-1234-1234-123412341234}" type="slidenum">
              <a:rPr lang="en-US" smtClean="0"/>
              <a:pPr/>
              <a:t>93</a:t>
            </a:fld>
            <a:endParaRPr lang="en-US" dirty="0"/>
          </a:p>
        </p:txBody>
      </p:sp>
    </p:spTree>
    <p:extLst>
      <p:ext uri="{BB962C8B-B14F-4D97-AF65-F5344CB8AC3E}">
        <p14:creationId xmlns:p14="http://schemas.microsoft.com/office/powerpoint/2010/main" val="275314496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C4799ED6-4749-D144-B94C-47DD3540D77B}"/>
              </a:ext>
            </a:extLst>
          </p:cNvPr>
          <p:cNvSpPr>
            <a:spLocks noGrp="1"/>
          </p:cNvSpPr>
          <p:nvPr>
            <p:ph type="sldNum" idx="12"/>
          </p:nvPr>
        </p:nvSpPr>
        <p:spPr/>
        <p:txBody>
          <a:bodyPr/>
          <a:lstStyle/>
          <a:p>
            <a:fld id="{00000000-1234-1234-1234-123412341234}" type="slidenum">
              <a:rPr lang="en-US" smtClean="0"/>
              <a:pPr/>
              <a:t>94</a:t>
            </a:fld>
            <a:endParaRPr lang="en-US" dirty="0"/>
          </a:p>
        </p:txBody>
      </p:sp>
    </p:spTree>
    <p:extLst>
      <p:ext uri="{BB962C8B-B14F-4D97-AF65-F5344CB8AC3E}">
        <p14:creationId xmlns:p14="http://schemas.microsoft.com/office/powerpoint/2010/main" val="2630485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Against </a:t>
            </a:r>
            <a:r>
              <a:rPr lang="en-US" sz="2000" b="1" dirty="0">
                <a:solidFill>
                  <a:schemeClr val="dk1"/>
                </a:solidFill>
                <a:latin typeface="Roboto"/>
                <a:ea typeface="Roboto"/>
                <a:cs typeface="Roboto"/>
                <a:sym typeface="Roboto"/>
              </a:rPr>
              <a:t>Other</a:t>
            </a:r>
            <a:r>
              <a:rPr lang="en-US" sz="2000" b="1" i="0" u="none" strike="noStrike" cap="none" dirty="0">
                <a:solidFill>
                  <a:schemeClr val="dk1"/>
                </a:solidFill>
                <a:latin typeface="Roboto"/>
                <a:ea typeface="Roboto"/>
                <a:cs typeface="Roboto"/>
                <a:sym typeface="Roboto"/>
              </a:rPr>
              <a:t> Looks</a:t>
            </a:r>
            <a:endParaRPr sz="1400" b="0" i="0" u="none" strike="noStrike" cap="none" dirty="0">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2E16FBEC-1B59-4343-AF50-4497C5307D53}"/>
              </a:ext>
            </a:extLst>
          </p:cNvPr>
          <p:cNvSpPr>
            <a:spLocks noGrp="1"/>
          </p:cNvSpPr>
          <p:nvPr>
            <p:ph type="sldNum" idx="12"/>
          </p:nvPr>
        </p:nvSpPr>
        <p:spPr/>
        <p:txBody>
          <a:bodyPr/>
          <a:lstStyle/>
          <a:p>
            <a:fld id="{00000000-1234-1234-1234-123412341234}" type="slidenum">
              <a:rPr lang="en-US" smtClean="0"/>
              <a:pPr/>
              <a:t>95</a:t>
            </a:fld>
            <a:endParaRPr lang="en-US" dirty="0"/>
          </a:p>
        </p:txBody>
      </p:sp>
    </p:spTree>
    <p:extLst>
      <p:ext uri="{BB962C8B-B14F-4D97-AF65-F5344CB8AC3E}">
        <p14:creationId xmlns:p14="http://schemas.microsoft.com/office/powerpoint/2010/main" val="165099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DD152B41-729A-EB46-8118-A00297EA0F79}"/>
              </a:ext>
            </a:extLst>
          </p:cNvPr>
          <p:cNvSpPr>
            <a:spLocks noGrp="1"/>
          </p:cNvSpPr>
          <p:nvPr>
            <p:ph type="sldNum" idx="12"/>
          </p:nvPr>
        </p:nvSpPr>
        <p:spPr/>
        <p:txBody>
          <a:bodyPr/>
          <a:lstStyle/>
          <a:p>
            <a:fld id="{00000000-1234-1234-1234-123412341234}" type="slidenum">
              <a:rPr lang="en-US" smtClean="0"/>
              <a:pPr/>
              <a:t>96</a:t>
            </a:fld>
            <a:endParaRPr lang="en-US" dirty="0"/>
          </a:p>
        </p:txBody>
      </p:sp>
    </p:spTree>
    <p:extLst>
      <p:ext uri="{BB962C8B-B14F-4D97-AF65-F5344CB8AC3E}">
        <p14:creationId xmlns:p14="http://schemas.microsoft.com/office/powerpoint/2010/main" val="42180392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Against </a:t>
            </a:r>
            <a:r>
              <a:rPr lang="en-US" sz="2000" b="1" dirty="0">
                <a:solidFill>
                  <a:schemeClr val="dk1"/>
                </a:solidFill>
                <a:latin typeface="Roboto"/>
                <a:ea typeface="Roboto"/>
                <a:cs typeface="Roboto"/>
                <a:sym typeface="Roboto"/>
              </a:rPr>
              <a:t>Other</a:t>
            </a:r>
            <a:r>
              <a:rPr lang="en-US" sz="2000" b="1" i="0" u="none" strike="noStrike" cap="none" dirty="0">
                <a:solidFill>
                  <a:schemeClr val="dk1"/>
                </a:solidFill>
                <a:latin typeface="Roboto"/>
                <a:ea typeface="Roboto"/>
                <a:cs typeface="Roboto"/>
                <a:sym typeface="Roboto"/>
              </a:rPr>
              <a:t> Looks</a:t>
            </a:r>
            <a:endParaRPr sz="1400" b="0" i="0" u="none" strike="noStrike" cap="none" dirty="0">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8C855EAE-8160-384C-A190-004013A23386}"/>
              </a:ext>
            </a:extLst>
          </p:cNvPr>
          <p:cNvSpPr>
            <a:spLocks noGrp="1"/>
          </p:cNvSpPr>
          <p:nvPr>
            <p:ph type="sldNum" idx="12"/>
          </p:nvPr>
        </p:nvSpPr>
        <p:spPr/>
        <p:txBody>
          <a:bodyPr/>
          <a:lstStyle/>
          <a:p>
            <a:fld id="{00000000-1234-1234-1234-123412341234}" type="slidenum">
              <a:rPr lang="en-US" smtClean="0"/>
              <a:pPr/>
              <a:t>97</a:t>
            </a:fld>
            <a:endParaRPr lang="en-US" dirty="0"/>
          </a:p>
        </p:txBody>
      </p:sp>
    </p:spTree>
    <p:extLst>
      <p:ext uri="{BB962C8B-B14F-4D97-AF65-F5344CB8AC3E}">
        <p14:creationId xmlns:p14="http://schemas.microsoft.com/office/powerpoint/2010/main" val="27963072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pic>
        <p:nvPicPr>
          <p:cNvPr id="686" name="Google Shape;686;p39"/>
          <p:cNvPicPr preferRelativeResize="0"/>
          <p:nvPr/>
        </p:nvPicPr>
        <p:blipFill rotWithShape="1">
          <a:blip r:embed="rId3">
            <a:alphaModFix/>
          </a:blip>
          <a:srcRect/>
          <a:stretch/>
        </p:blipFill>
        <p:spPr>
          <a:xfrm>
            <a:off x="2940353" y="9666026"/>
            <a:ext cx="1891691" cy="232454"/>
          </a:xfrm>
          <a:prstGeom prst="rect">
            <a:avLst/>
          </a:prstGeom>
          <a:noFill/>
          <a:ln>
            <a:noFill/>
          </a:ln>
        </p:spPr>
      </p:pic>
      <p:graphicFrame>
        <p:nvGraphicFramePr>
          <p:cNvPr id="693" name="Google Shape;693;p39"/>
          <p:cNvGraphicFramePr/>
          <p:nvPr/>
        </p:nvGraphicFramePr>
        <p:xfrm>
          <a:off x="510523" y="4749802"/>
          <a:ext cx="6727525" cy="4543100"/>
        </p:xfrm>
        <a:graphic>
          <a:graphicData uri="http://schemas.openxmlformats.org/drawingml/2006/table">
            <a:tbl>
              <a:tblPr>
                <a:noFill/>
                <a:tableStyleId>{9D18A349-A27A-4442-823F-65ECC863E965}</a:tableStyleId>
              </a:tblPr>
              <a:tblGrid>
                <a:gridCol w="978650">
                  <a:extLst>
                    <a:ext uri="{9D8B030D-6E8A-4147-A177-3AD203B41FA5}">
                      <a16:colId xmlns:a16="http://schemas.microsoft.com/office/drawing/2014/main" val="20000"/>
                    </a:ext>
                  </a:extLst>
                </a:gridCol>
                <a:gridCol w="5748875">
                  <a:extLst>
                    <a:ext uri="{9D8B030D-6E8A-4147-A177-3AD203B41FA5}">
                      <a16:colId xmlns:a16="http://schemas.microsoft.com/office/drawing/2014/main" val="20001"/>
                    </a:ext>
                  </a:extLst>
                </a:gridCol>
              </a:tblGrid>
              <a:tr h="40325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solidFill>
                            <a:schemeClr val="bg1"/>
                          </a:solidFill>
                          <a:latin typeface="Roboto"/>
                          <a:ea typeface="Roboto"/>
                          <a:cs typeface="Roboto"/>
                          <a:sym typeface="Roboto"/>
                        </a:rPr>
                        <a:t>Position</a:t>
                      </a:r>
                      <a:endParaRPr sz="1400" b="1" u="none" strike="noStrike" cap="none">
                        <a:solidFill>
                          <a:schemeClr val="bg1"/>
                        </a:solidFill>
                      </a:endParaRPr>
                    </a:p>
                  </a:txBody>
                  <a:tcPr marL="91450" marR="91450" marT="45725" marB="45725" anchor="ctr">
                    <a:solidFill>
                      <a:schemeClr val="tx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dirty="0">
                          <a:solidFill>
                            <a:schemeClr val="bg1"/>
                          </a:solidFill>
                          <a:latin typeface="Roboto"/>
                          <a:ea typeface="Roboto"/>
                          <a:cs typeface="Roboto"/>
                          <a:sym typeface="Roboto"/>
                        </a:rPr>
                        <a:t>Alignment/Responsibility</a:t>
                      </a:r>
                      <a:endParaRPr sz="1400" b="1" u="none" strike="noStrike" cap="none" dirty="0">
                        <a:solidFill>
                          <a:schemeClr val="bg1"/>
                        </a:solidFill>
                      </a:endParaRPr>
                    </a:p>
                  </a:txBody>
                  <a:tcPr marL="91450" marR="91450" marT="45725" marB="45725" anchor="ctr">
                    <a:solidFill>
                      <a:schemeClr val="tx1"/>
                    </a:solidFill>
                  </a:tcPr>
                </a:tc>
                <a:extLst>
                  <a:ext uri="{0D108BD9-81ED-4DB2-BD59-A6C34878D82A}">
                    <a16:rowId xmlns:a16="http://schemas.microsoft.com/office/drawing/2014/main" val="1000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1"/>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2"/>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3"/>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4"/>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5"/>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6"/>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7"/>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extLst>
                  <a:ext uri="{0D108BD9-81ED-4DB2-BD59-A6C34878D82A}">
                    <a16:rowId xmlns:a16="http://schemas.microsoft.com/office/drawing/2014/main" val="10008"/>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09"/>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chemeClr val="dk1"/>
                        </a:buClr>
                        <a:buSzPts val="800"/>
                        <a:buFont typeface="Calibri"/>
                        <a:buNone/>
                      </a:pPr>
                      <a:endParaRPr sz="800" u="none" strike="noStrike" cap="none"/>
                    </a:p>
                  </a:txBody>
                  <a:tcPr marL="91450" marR="91450" marT="45725" marB="45725" anchor="ctr"/>
                </a:tc>
                <a:extLst>
                  <a:ext uri="{0D108BD9-81ED-4DB2-BD59-A6C34878D82A}">
                    <a16:rowId xmlns:a16="http://schemas.microsoft.com/office/drawing/2014/main" val="10010"/>
                  </a:ext>
                </a:extLst>
              </a:tr>
              <a:tr h="376350">
                <a:tc>
                  <a:txBody>
                    <a:bodyPr/>
                    <a:lstStyle/>
                    <a:p>
                      <a:pPr marL="0" marR="0" lvl="0" indent="0" algn="ctr" rtl="0">
                        <a:lnSpc>
                          <a:spcPct val="100000"/>
                        </a:lnSpc>
                        <a:spcBef>
                          <a:spcPts val="0"/>
                        </a:spcBef>
                        <a:spcAft>
                          <a:spcPts val="0"/>
                        </a:spcAft>
                        <a:buClr>
                          <a:srgbClr val="000000"/>
                        </a:buClr>
                        <a:buSzPts val="800"/>
                        <a:buFont typeface="Arial"/>
                        <a:buNone/>
                      </a:pPr>
                      <a:endParaRPr sz="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dirty="0"/>
                    </a:p>
                  </a:txBody>
                  <a:tcPr marL="91450" marR="91450" marT="45725" marB="45725" anchor="ctr"/>
                </a:tc>
                <a:extLst>
                  <a:ext uri="{0D108BD9-81ED-4DB2-BD59-A6C34878D82A}">
                    <a16:rowId xmlns:a16="http://schemas.microsoft.com/office/drawing/2014/main" val="10011"/>
                  </a:ext>
                </a:extLst>
              </a:tr>
            </a:tbl>
          </a:graphicData>
        </a:graphic>
      </p:graphicFrame>
      <p:cxnSp>
        <p:nvCxnSpPr>
          <p:cNvPr id="694" name="Google Shape;694;p39"/>
          <p:cNvCxnSpPr/>
          <p:nvPr/>
        </p:nvCxnSpPr>
        <p:spPr>
          <a:xfrm>
            <a:off x="3200400" y="765563"/>
            <a:ext cx="1371600" cy="0"/>
          </a:xfrm>
          <a:prstGeom prst="straightConnector1">
            <a:avLst/>
          </a:prstGeom>
          <a:noFill/>
          <a:ln w="25400" cap="flat" cmpd="sng">
            <a:solidFill>
              <a:schemeClr val="dk1"/>
            </a:solidFill>
            <a:prstDash val="solid"/>
            <a:miter lim="800000"/>
            <a:headEnd type="none" w="sm" len="sm"/>
            <a:tailEnd type="none" w="sm" len="sm"/>
          </a:ln>
        </p:spPr>
      </p:cxnSp>
      <p:sp>
        <p:nvSpPr>
          <p:cNvPr id="3" name="Slide Number Placeholder 2">
            <a:extLst>
              <a:ext uri="{FF2B5EF4-FFF2-40B4-BE49-F238E27FC236}">
                <a16:creationId xmlns:a16="http://schemas.microsoft.com/office/drawing/2014/main" id="{7769CEFC-F9B7-E245-8F6E-7F3B1AC8BB48}"/>
              </a:ext>
            </a:extLst>
          </p:cNvPr>
          <p:cNvSpPr>
            <a:spLocks noGrp="1"/>
          </p:cNvSpPr>
          <p:nvPr>
            <p:ph type="sldNum" idx="12"/>
          </p:nvPr>
        </p:nvSpPr>
        <p:spPr/>
        <p:txBody>
          <a:bodyPr/>
          <a:lstStyle/>
          <a:p>
            <a:fld id="{00000000-1234-1234-1234-123412341234}" type="slidenum">
              <a:rPr lang="en-US" smtClean="0"/>
              <a:pPr/>
              <a:t>98</a:t>
            </a:fld>
            <a:endParaRPr lang="en-US" dirty="0"/>
          </a:p>
        </p:txBody>
      </p:sp>
    </p:spTree>
    <p:extLst>
      <p:ext uri="{BB962C8B-B14F-4D97-AF65-F5344CB8AC3E}">
        <p14:creationId xmlns:p14="http://schemas.microsoft.com/office/powerpoint/2010/main" val="3872796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pic>
        <p:nvPicPr>
          <p:cNvPr id="670" name="Google Shape;670;p38"/>
          <p:cNvPicPr preferRelativeResize="0"/>
          <p:nvPr/>
        </p:nvPicPr>
        <p:blipFill rotWithShape="1">
          <a:blip r:embed="rId3">
            <a:alphaModFix/>
          </a:blip>
          <a:srcRect/>
          <a:stretch/>
        </p:blipFill>
        <p:spPr>
          <a:xfrm>
            <a:off x="2940353" y="9666026"/>
            <a:ext cx="1891691" cy="232454"/>
          </a:xfrm>
          <a:prstGeom prst="rect">
            <a:avLst/>
          </a:prstGeom>
          <a:noFill/>
          <a:ln>
            <a:noFill/>
          </a:ln>
        </p:spPr>
      </p:pic>
      <p:sp>
        <p:nvSpPr>
          <p:cNvPr id="671" name="Google Shape;671;p38"/>
          <p:cNvSpPr txBox="1"/>
          <p:nvPr/>
        </p:nvSpPr>
        <p:spPr>
          <a:xfrm>
            <a:off x="0" y="383279"/>
            <a:ext cx="7772400" cy="400110"/>
          </a:xfrm>
          <a:prstGeom prst="rect">
            <a:avLst/>
          </a:prstGeom>
          <a:noFill/>
          <a:ln>
            <a:noFill/>
          </a:ln>
        </p:spPr>
        <p:txBody>
          <a:bodyPr spcFirstLastPara="1" wrap="square" lIns="91425" tIns="45700" rIns="91425" bIns="45700" numCol="1"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chemeClr val="dk1"/>
                </a:solidFill>
                <a:latin typeface="Roboto"/>
                <a:ea typeface="Roboto"/>
                <a:cs typeface="Roboto"/>
                <a:sym typeface="Roboto"/>
              </a:rPr>
              <a:t>Against </a:t>
            </a:r>
            <a:r>
              <a:rPr lang="en-US" sz="2000" b="1" dirty="0">
                <a:solidFill>
                  <a:schemeClr val="dk1"/>
                </a:solidFill>
                <a:latin typeface="Roboto"/>
                <a:ea typeface="Roboto"/>
                <a:cs typeface="Roboto"/>
                <a:sym typeface="Roboto"/>
              </a:rPr>
              <a:t>Other</a:t>
            </a:r>
            <a:r>
              <a:rPr lang="en-US" sz="2000" b="1" i="0" u="none" strike="noStrike" cap="none" dirty="0">
                <a:solidFill>
                  <a:schemeClr val="dk1"/>
                </a:solidFill>
                <a:latin typeface="Roboto"/>
                <a:ea typeface="Roboto"/>
                <a:cs typeface="Roboto"/>
                <a:sym typeface="Roboto"/>
              </a:rPr>
              <a:t> Looks</a:t>
            </a:r>
            <a:endParaRPr sz="1400" b="0" i="0" u="none" strike="noStrike" cap="none" dirty="0">
              <a:solidFill>
                <a:srgbClr val="000000"/>
              </a:solidFill>
              <a:latin typeface="Arial"/>
              <a:ea typeface="Arial"/>
              <a:cs typeface="Arial"/>
              <a:sym typeface="Arial"/>
            </a:endParaRPr>
          </a:p>
        </p:txBody>
      </p:sp>
      <p:graphicFrame>
        <p:nvGraphicFramePr>
          <p:cNvPr id="81" name="Google Shape;672;p38">
            <a:extLst>
              <a:ext uri="{FF2B5EF4-FFF2-40B4-BE49-F238E27FC236}">
                <a16:creationId xmlns:a16="http://schemas.microsoft.com/office/drawing/2014/main" id="{096F042E-39F6-7B4F-892F-82DCD16B8F91}"/>
              </a:ext>
            </a:extLst>
          </p:cNvPr>
          <p:cNvGraphicFramePr/>
          <p:nvPr/>
        </p:nvGraphicFramePr>
        <p:xfrm>
          <a:off x="459548" y="1004012"/>
          <a:ext cx="6853300" cy="8173149"/>
        </p:xfrm>
        <a:graphic>
          <a:graphicData uri="http://schemas.openxmlformats.org/drawingml/2006/table">
            <a:tbl>
              <a:tblPr>
                <a:noFill/>
                <a:tableStyleId>{9D18A349-A27A-4442-823F-65ECC863E965}</a:tableStyleId>
              </a:tblPr>
              <a:tblGrid>
                <a:gridCol w="3426650">
                  <a:extLst>
                    <a:ext uri="{9D8B030D-6E8A-4147-A177-3AD203B41FA5}">
                      <a16:colId xmlns:a16="http://schemas.microsoft.com/office/drawing/2014/main" val="20000"/>
                    </a:ext>
                  </a:extLst>
                </a:gridCol>
                <a:gridCol w="3426650">
                  <a:extLst>
                    <a:ext uri="{9D8B030D-6E8A-4147-A177-3AD203B41FA5}">
                      <a16:colId xmlns:a16="http://schemas.microsoft.com/office/drawing/2014/main" val="20001"/>
                    </a:ext>
                  </a:extLst>
                </a:gridCol>
              </a:tblGrid>
              <a:tr h="393192">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530"/>
                        <a:buFont typeface="Arial"/>
                        <a:buNone/>
                      </a:pPr>
                      <a:endParaRPr sz="1400" u="none" strike="noStrike" cap="none" dirty="0">
                        <a:solidFill>
                          <a:schemeClr val="dk1"/>
                        </a:solidFill>
                        <a:latin typeface="Times New Roman" panose="02020603050405020304" pitchFamily="18" charset="0"/>
                        <a:cs typeface="Times New Roman" panose="02020603050405020304" pitchFamily="18" charset="0"/>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232707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422686">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308742">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417601">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2303854">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530"/>
                        <a:buFont typeface="Arial"/>
                        <a:buNone/>
                      </a:pPr>
                      <a:endParaRPr sz="1530" u="none" strike="noStrike" cap="none" dirty="0">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DDB1BF09-6471-5D41-B7CB-DA177E5B8953}"/>
              </a:ext>
            </a:extLst>
          </p:cNvPr>
          <p:cNvSpPr>
            <a:spLocks noGrp="1"/>
          </p:cNvSpPr>
          <p:nvPr>
            <p:ph type="sldNum" idx="12"/>
          </p:nvPr>
        </p:nvSpPr>
        <p:spPr/>
        <p:txBody>
          <a:bodyPr/>
          <a:lstStyle/>
          <a:p>
            <a:fld id="{00000000-1234-1234-1234-123412341234}" type="slidenum">
              <a:rPr lang="en-US" smtClean="0"/>
              <a:pPr/>
              <a:t>99</a:t>
            </a:fld>
            <a:endParaRPr lang="en-US" dirty="0"/>
          </a:p>
        </p:txBody>
      </p:sp>
    </p:spTree>
    <p:extLst>
      <p:ext uri="{BB962C8B-B14F-4D97-AF65-F5344CB8AC3E}">
        <p14:creationId xmlns:p14="http://schemas.microsoft.com/office/powerpoint/2010/main" val="1273248504"/>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tx1"/>
          </a:solidFill>
          <a:headEnd type="none" w="med" len="med"/>
          <a:tailEnd type="triangle"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tailEnd type="triangle"/>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8603</Words>
  <Application>Microsoft Macintosh PowerPoint</Application>
  <PresentationFormat>Custom</PresentationFormat>
  <Paragraphs>1582</Paragraphs>
  <Slides>206</Slides>
  <Notes>202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206</vt:i4>
      </vt:variant>
    </vt:vector>
  </HeadingPairs>
  <TitlesOfParts>
    <vt:vector size="213" baseType="lpstr">
      <vt:lpstr>Arial</vt:lpstr>
      <vt:lpstr>Roboto</vt:lpstr>
      <vt:lpstr>Times New Roman</vt:lpstr>
      <vt:lpstr>Raleway</vt:lpstr>
      <vt:lpstr>Courier</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Padding Your Opponent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Stoops Colab</cp:lastModifiedBy>
  <cp:revision>4</cp:revision>
  <cp:lastPrinted>2022-03-13T00:06:33Z</cp:lastPrinted>
  <dcterms:modified xsi:type="dcterms:W3CDTF">2022-12-24T18:14:11Z</dcterms:modified>
</cp:coreProperties>
</file>